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CB726E-A147-4D29-9469-6E2D0D208C4A}" v="14" dt="2025-07-13T18:43:59.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75" d="100"/>
          <a:sy n="75" d="100"/>
        </p:scale>
        <p:origin x="113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5BC5A-5847-47D2-AACF-6F70E92D8C2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9A3D292-AA84-46E5-8032-47AC93D9ADFE}">
      <dgm:prSet/>
      <dgm:spPr/>
      <dgm:t>
        <a:bodyPr/>
        <a:lstStyle/>
        <a:p>
          <a:r>
            <a:rPr lang="en-US"/>
            <a:t>We need to examine the way we’ve evolved in our perspective of marriage, and male /female roles</a:t>
          </a:r>
        </a:p>
      </dgm:t>
    </dgm:pt>
    <dgm:pt modelId="{F83EB609-A70F-4559-A266-326C36F96019}" type="parTrans" cxnId="{5415BEF1-A222-4E6A-A3AE-9CFBE1C4CA62}">
      <dgm:prSet/>
      <dgm:spPr/>
      <dgm:t>
        <a:bodyPr/>
        <a:lstStyle/>
        <a:p>
          <a:endParaRPr lang="en-US"/>
        </a:p>
      </dgm:t>
    </dgm:pt>
    <dgm:pt modelId="{9F50D23C-F7BA-4A26-9160-043F7D2C1EF5}" type="sibTrans" cxnId="{5415BEF1-A222-4E6A-A3AE-9CFBE1C4CA62}">
      <dgm:prSet/>
      <dgm:spPr/>
      <dgm:t>
        <a:bodyPr/>
        <a:lstStyle/>
        <a:p>
          <a:endParaRPr lang="en-US"/>
        </a:p>
      </dgm:t>
    </dgm:pt>
    <dgm:pt modelId="{782D09FE-9113-4D2B-83E6-F7FF23B5C2A0}">
      <dgm:prSet/>
      <dgm:spPr/>
      <dgm:t>
        <a:bodyPr/>
        <a:lstStyle/>
        <a:p>
          <a:r>
            <a:rPr lang="en-US"/>
            <a:t>Decide if the changes have been for the better or the decline of our communities in Africa and the Diaspora in America.</a:t>
          </a:r>
        </a:p>
      </dgm:t>
    </dgm:pt>
    <dgm:pt modelId="{CF6B5726-9D13-40E8-9C44-6A494151F1E3}" type="parTrans" cxnId="{6CD66184-B464-47A6-92D1-31BEC16D080B}">
      <dgm:prSet/>
      <dgm:spPr/>
      <dgm:t>
        <a:bodyPr/>
        <a:lstStyle/>
        <a:p>
          <a:endParaRPr lang="en-US"/>
        </a:p>
      </dgm:t>
    </dgm:pt>
    <dgm:pt modelId="{FCBCD51C-CAC4-4C08-8CB1-4BEFC3F666D6}" type="sibTrans" cxnId="{6CD66184-B464-47A6-92D1-31BEC16D080B}">
      <dgm:prSet/>
      <dgm:spPr/>
      <dgm:t>
        <a:bodyPr/>
        <a:lstStyle/>
        <a:p>
          <a:endParaRPr lang="en-US"/>
        </a:p>
      </dgm:t>
    </dgm:pt>
    <dgm:pt modelId="{14D5A76E-AE75-497F-A8B3-A302BA0B7362}">
      <dgm:prSet/>
      <dgm:spPr/>
      <dgm:t>
        <a:bodyPr/>
        <a:lstStyle/>
        <a:p>
          <a:r>
            <a:rPr lang="en-US"/>
            <a:t>Make changes to implement those ideals that were working or are working for us at some point</a:t>
          </a:r>
        </a:p>
      </dgm:t>
    </dgm:pt>
    <dgm:pt modelId="{7822AA8D-EB2B-4E02-AB71-3E2561E2B011}" type="parTrans" cxnId="{77B1DE59-CAD9-4772-89F6-9BC683724715}">
      <dgm:prSet/>
      <dgm:spPr/>
      <dgm:t>
        <a:bodyPr/>
        <a:lstStyle/>
        <a:p>
          <a:endParaRPr lang="en-US"/>
        </a:p>
      </dgm:t>
    </dgm:pt>
    <dgm:pt modelId="{4E3284E4-BCD8-4FD0-90E6-D6772BAC35AE}" type="sibTrans" cxnId="{77B1DE59-CAD9-4772-89F6-9BC683724715}">
      <dgm:prSet/>
      <dgm:spPr/>
      <dgm:t>
        <a:bodyPr/>
        <a:lstStyle/>
        <a:p>
          <a:endParaRPr lang="en-US"/>
        </a:p>
      </dgm:t>
    </dgm:pt>
    <dgm:pt modelId="{4D365960-CC96-4A3F-A0F7-0AECC8C6A3EE}">
      <dgm:prSet/>
      <dgm:spPr/>
      <dgm:t>
        <a:bodyPr/>
        <a:lstStyle/>
        <a:p>
          <a:r>
            <a:rPr lang="en-US"/>
            <a:t>Encourage someone else and don’t forget about the Youth</a:t>
          </a:r>
        </a:p>
      </dgm:t>
    </dgm:pt>
    <dgm:pt modelId="{E571D47C-5776-426A-8B35-BB87A23F5A46}" type="parTrans" cxnId="{4A96F649-5C91-4FCC-83B1-F9C1B81B956A}">
      <dgm:prSet/>
      <dgm:spPr/>
      <dgm:t>
        <a:bodyPr/>
        <a:lstStyle/>
        <a:p>
          <a:endParaRPr lang="en-US"/>
        </a:p>
      </dgm:t>
    </dgm:pt>
    <dgm:pt modelId="{E3DC89EA-ECB7-4B4A-AA5E-C467388D93BF}" type="sibTrans" cxnId="{4A96F649-5C91-4FCC-83B1-F9C1B81B956A}">
      <dgm:prSet/>
      <dgm:spPr/>
      <dgm:t>
        <a:bodyPr/>
        <a:lstStyle/>
        <a:p>
          <a:endParaRPr lang="en-US"/>
        </a:p>
      </dgm:t>
    </dgm:pt>
    <dgm:pt modelId="{E0F0A6A6-5A1B-483F-960E-AB0AC9BCF0FF}" type="pres">
      <dgm:prSet presAssocID="{0275BC5A-5847-47D2-AACF-6F70E92D8C2B}" presName="vert0" presStyleCnt="0">
        <dgm:presLayoutVars>
          <dgm:dir/>
          <dgm:animOne val="branch"/>
          <dgm:animLvl val="lvl"/>
        </dgm:presLayoutVars>
      </dgm:prSet>
      <dgm:spPr/>
    </dgm:pt>
    <dgm:pt modelId="{9B6A8577-C310-463A-ADF0-0CC1A86E8E53}" type="pres">
      <dgm:prSet presAssocID="{F9A3D292-AA84-46E5-8032-47AC93D9ADFE}" presName="thickLine" presStyleLbl="alignNode1" presStyleIdx="0" presStyleCnt="4"/>
      <dgm:spPr/>
    </dgm:pt>
    <dgm:pt modelId="{9637196A-C31F-4253-B2A3-DE1239ADF69F}" type="pres">
      <dgm:prSet presAssocID="{F9A3D292-AA84-46E5-8032-47AC93D9ADFE}" presName="horz1" presStyleCnt="0"/>
      <dgm:spPr/>
    </dgm:pt>
    <dgm:pt modelId="{3F55D39B-BC6D-4949-ACBA-0C0BF4B74530}" type="pres">
      <dgm:prSet presAssocID="{F9A3D292-AA84-46E5-8032-47AC93D9ADFE}" presName="tx1" presStyleLbl="revTx" presStyleIdx="0" presStyleCnt="4"/>
      <dgm:spPr/>
    </dgm:pt>
    <dgm:pt modelId="{9EF86761-B2B9-4F59-9E8F-05C05BC99567}" type="pres">
      <dgm:prSet presAssocID="{F9A3D292-AA84-46E5-8032-47AC93D9ADFE}" presName="vert1" presStyleCnt="0"/>
      <dgm:spPr/>
    </dgm:pt>
    <dgm:pt modelId="{639DBC04-9F58-4203-AE9B-18D3B5C606FD}" type="pres">
      <dgm:prSet presAssocID="{782D09FE-9113-4D2B-83E6-F7FF23B5C2A0}" presName="thickLine" presStyleLbl="alignNode1" presStyleIdx="1" presStyleCnt="4"/>
      <dgm:spPr/>
    </dgm:pt>
    <dgm:pt modelId="{7A4E20CB-A896-4D45-9486-EEF9EB0D2269}" type="pres">
      <dgm:prSet presAssocID="{782D09FE-9113-4D2B-83E6-F7FF23B5C2A0}" presName="horz1" presStyleCnt="0"/>
      <dgm:spPr/>
    </dgm:pt>
    <dgm:pt modelId="{B43E090C-66E3-4AB7-8AF8-C3F550D4D994}" type="pres">
      <dgm:prSet presAssocID="{782D09FE-9113-4D2B-83E6-F7FF23B5C2A0}" presName="tx1" presStyleLbl="revTx" presStyleIdx="1" presStyleCnt="4"/>
      <dgm:spPr/>
    </dgm:pt>
    <dgm:pt modelId="{A3DBD682-2A76-44D4-883D-50E980992D96}" type="pres">
      <dgm:prSet presAssocID="{782D09FE-9113-4D2B-83E6-F7FF23B5C2A0}" presName="vert1" presStyleCnt="0"/>
      <dgm:spPr/>
    </dgm:pt>
    <dgm:pt modelId="{79CABC36-BA6B-443C-B8F3-ABB90F45A0D2}" type="pres">
      <dgm:prSet presAssocID="{14D5A76E-AE75-497F-A8B3-A302BA0B7362}" presName="thickLine" presStyleLbl="alignNode1" presStyleIdx="2" presStyleCnt="4"/>
      <dgm:spPr/>
    </dgm:pt>
    <dgm:pt modelId="{38857FE4-3D78-4880-8428-AFB7F2FDD16E}" type="pres">
      <dgm:prSet presAssocID="{14D5A76E-AE75-497F-A8B3-A302BA0B7362}" presName="horz1" presStyleCnt="0"/>
      <dgm:spPr/>
    </dgm:pt>
    <dgm:pt modelId="{7206BEC0-F02C-4DD0-BB45-49A4729C84C3}" type="pres">
      <dgm:prSet presAssocID="{14D5A76E-AE75-497F-A8B3-A302BA0B7362}" presName="tx1" presStyleLbl="revTx" presStyleIdx="2" presStyleCnt="4"/>
      <dgm:spPr/>
    </dgm:pt>
    <dgm:pt modelId="{B25155BC-208F-45F3-A3B8-C27467BF1B2E}" type="pres">
      <dgm:prSet presAssocID="{14D5A76E-AE75-497F-A8B3-A302BA0B7362}" presName="vert1" presStyleCnt="0"/>
      <dgm:spPr/>
    </dgm:pt>
    <dgm:pt modelId="{BB244208-A858-46EC-8762-07F487A023E5}" type="pres">
      <dgm:prSet presAssocID="{4D365960-CC96-4A3F-A0F7-0AECC8C6A3EE}" presName="thickLine" presStyleLbl="alignNode1" presStyleIdx="3" presStyleCnt="4"/>
      <dgm:spPr/>
    </dgm:pt>
    <dgm:pt modelId="{F5906E7E-2938-49ED-98A2-A441B49E7BC3}" type="pres">
      <dgm:prSet presAssocID="{4D365960-CC96-4A3F-A0F7-0AECC8C6A3EE}" presName="horz1" presStyleCnt="0"/>
      <dgm:spPr/>
    </dgm:pt>
    <dgm:pt modelId="{7CDA4ACE-116D-4A03-B451-A7FB503B767C}" type="pres">
      <dgm:prSet presAssocID="{4D365960-CC96-4A3F-A0F7-0AECC8C6A3EE}" presName="tx1" presStyleLbl="revTx" presStyleIdx="3" presStyleCnt="4"/>
      <dgm:spPr/>
    </dgm:pt>
    <dgm:pt modelId="{BD420EF8-7F86-458F-AE73-701AC6CF0E59}" type="pres">
      <dgm:prSet presAssocID="{4D365960-CC96-4A3F-A0F7-0AECC8C6A3EE}" presName="vert1" presStyleCnt="0"/>
      <dgm:spPr/>
    </dgm:pt>
  </dgm:ptLst>
  <dgm:cxnLst>
    <dgm:cxn modelId="{0B7E623C-0900-4BA0-82C1-288E43D8788E}" type="presOf" srcId="{4D365960-CC96-4A3F-A0F7-0AECC8C6A3EE}" destId="{7CDA4ACE-116D-4A03-B451-A7FB503B767C}" srcOrd="0" destOrd="0" presId="urn:microsoft.com/office/officeart/2008/layout/LinedList"/>
    <dgm:cxn modelId="{4A96F649-5C91-4FCC-83B1-F9C1B81B956A}" srcId="{0275BC5A-5847-47D2-AACF-6F70E92D8C2B}" destId="{4D365960-CC96-4A3F-A0F7-0AECC8C6A3EE}" srcOrd="3" destOrd="0" parTransId="{E571D47C-5776-426A-8B35-BB87A23F5A46}" sibTransId="{E3DC89EA-ECB7-4B4A-AA5E-C467388D93BF}"/>
    <dgm:cxn modelId="{42DD906B-D6FF-4D75-B497-536425291192}" type="presOf" srcId="{14D5A76E-AE75-497F-A8B3-A302BA0B7362}" destId="{7206BEC0-F02C-4DD0-BB45-49A4729C84C3}" srcOrd="0" destOrd="0" presId="urn:microsoft.com/office/officeart/2008/layout/LinedList"/>
    <dgm:cxn modelId="{77B1DE59-CAD9-4772-89F6-9BC683724715}" srcId="{0275BC5A-5847-47D2-AACF-6F70E92D8C2B}" destId="{14D5A76E-AE75-497F-A8B3-A302BA0B7362}" srcOrd="2" destOrd="0" parTransId="{7822AA8D-EB2B-4E02-AB71-3E2561E2B011}" sibTransId="{4E3284E4-BCD8-4FD0-90E6-D6772BAC35AE}"/>
    <dgm:cxn modelId="{6CD66184-B464-47A6-92D1-31BEC16D080B}" srcId="{0275BC5A-5847-47D2-AACF-6F70E92D8C2B}" destId="{782D09FE-9113-4D2B-83E6-F7FF23B5C2A0}" srcOrd="1" destOrd="0" parTransId="{CF6B5726-9D13-40E8-9C44-6A494151F1E3}" sibTransId="{FCBCD51C-CAC4-4C08-8CB1-4BEFC3F666D6}"/>
    <dgm:cxn modelId="{F4F446A0-844A-4499-BDFF-33E71CD40E8E}" type="presOf" srcId="{782D09FE-9113-4D2B-83E6-F7FF23B5C2A0}" destId="{B43E090C-66E3-4AB7-8AF8-C3F550D4D994}" srcOrd="0" destOrd="0" presId="urn:microsoft.com/office/officeart/2008/layout/LinedList"/>
    <dgm:cxn modelId="{F7B9C8B5-9B31-4807-BE39-DEC9C3F1EFF1}" type="presOf" srcId="{0275BC5A-5847-47D2-AACF-6F70E92D8C2B}" destId="{E0F0A6A6-5A1B-483F-960E-AB0AC9BCF0FF}" srcOrd="0" destOrd="0" presId="urn:microsoft.com/office/officeart/2008/layout/LinedList"/>
    <dgm:cxn modelId="{B4BFA2D0-E540-451C-8016-0E51EFD334F9}" type="presOf" srcId="{F9A3D292-AA84-46E5-8032-47AC93D9ADFE}" destId="{3F55D39B-BC6D-4949-ACBA-0C0BF4B74530}" srcOrd="0" destOrd="0" presId="urn:microsoft.com/office/officeart/2008/layout/LinedList"/>
    <dgm:cxn modelId="{5415BEF1-A222-4E6A-A3AE-9CFBE1C4CA62}" srcId="{0275BC5A-5847-47D2-AACF-6F70E92D8C2B}" destId="{F9A3D292-AA84-46E5-8032-47AC93D9ADFE}" srcOrd="0" destOrd="0" parTransId="{F83EB609-A70F-4559-A266-326C36F96019}" sibTransId="{9F50D23C-F7BA-4A26-9160-043F7D2C1EF5}"/>
    <dgm:cxn modelId="{E8AC6B1A-E624-4553-94F4-9547A606CF75}" type="presParOf" srcId="{E0F0A6A6-5A1B-483F-960E-AB0AC9BCF0FF}" destId="{9B6A8577-C310-463A-ADF0-0CC1A86E8E53}" srcOrd="0" destOrd="0" presId="urn:microsoft.com/office/officeart/2008/layout/LinedList"/>
    <dgm:cxn modelId="{65A2102B-EEBB-4446-8954-34607141E3B0}" type="presParOf" srcId="{E0F0A6A6-5A1B-483F-960E-AB0AC9BCF0FF}" destId="{9637196A-C31F-4253-B2A3-DE1239ADF69F}" srcOrd="1" destOrd="0" presId="urn:microsoft.com/office/officeart/2008/layout/LinedList"/>
    <dgm:cxn modelId="{9DBEED1B-3367-4866-AD86-6B6D2381BBB4}" type="presParOf" srcId="{9637196A-C31F-4253-B2A3-DE1239ADF69F}" destId="{3F55D39B-BC6D-4949-ACBA-0C0BF4B74530}" srcOrd="0" destOrd="0" presId="urn:microsoft.com/office/officeart/2008/layout/LinedList"/>
    <dgm:cxn modelId="{E0E1ED0B-02BE-4394-B5E2-F46F9CF3BCBE}" type="presParOf" srcId="{9637196A-C31F-4253-B2A3-DE1239ADF69F}" destId="{9EF86761-B2B9-4F59-9E8F-05C05BC99567}" srcOrd="1" destOrd="0" presId="urn:microsoft.com/office/officeart/2008/layout/LinedList"/>
    <dgm:cxn modelId="{71073E75-4E48-46FE-A263-D649F078EFE1}" type="presParOf" srcId="{E0F0A6A6-5A1B-483F-960E-AB0AC9BCF0FF}" destId="{639DBC04-9F58-4203-AE9B-18D3B5C606FD}" srcOrd="2" destOrd="0" presId="urn:microsoft.com/office/officeart/2008/layout/LinedList"/>
    <dgm:cxn modelId="{D3721167-187B-401F-A98C-099E0297F7B3}" type="presParOf" srcId="{E0F0A6A6-5A1B-483F-960E-AB0AC9BCF0FF}" destId="{7A4E20CB-A896-4D45-9486-EEF9EB0D2269}" srcOrd="3" destOrd="0" presId="urn:microsoft.com/office/officeart/2008/layout/LinedList"/>
    <dgm:cxn modelId="{B66C37F8-94D5-431B-9DB6-B25A7538EB36}" type="presParOf" srcId="{7A4E20CB-A896-4D45-9486-EEF9EB0D2269}" destId="{B43E090C-66E3-4AB7-8AF8-C3F550D4D994}" srcOrd="0" destOrd="0" presId="urn:microsoft.com/office/officeart/2008/layout/LinedList"/>
    <dgm:cxn modelId="{3D149930-3221-4634-80ED-5F763631E523}" type="presParOf" srcId="{7A4E20CB-A896-4D45-9486-EEF9EB0D2269}" destId="{A3DBD682-2A76-44D4-883D-50E980992D96}" srcOrd="1" destOrd="0" presId="urn:microsoft.com/office/officeart/2008/layout/LinedList"/>
    <dgm:cxn modelId="{5BCB4ABF-B596-4DF1-88E3-F63144D09E15}" type="presParOf" srcId="{E0F0A6A6-5A1B-483F-960E-AB0AC9BCF0FF}" destId="{79CABC36-BA6B-443C-B8F3-ABB90F45A0D2}" srcOrd="4" destOrd="0" presId="urn:microsoft.com/office/officeart/2008/layout/LinedList"/>
    <dgm:cxn modelId="{8D8FC470-1B67-49BE-BF49-1B23F75515FD}" type="presParOf" srcId="{E0F0A6A6-5A1B-483F-960E-AB0AC9BCF0FF}" destId="{38857FE4-3D78-4880-8428-AFB7F2FDD16E}" srcOrd="5" destOrd="0" presId="urn:microsoft.com/office/officeart/2008/layout/LinedList"/>
    <dgm:cxn modelId="{9EA81EA6-A002-45EE-A016-809EE9CC87A0}" type="presParOf" srcId="{38857FE4-3D78-4880-8428-AFB7F2FDD16E}" destId="{7206BEC0-F02C-4DD0-BB45-49A4729C84C3}" srcOrd="0" destOrd="0" presId="urn:microsoft.com/office/officeart/2008/layout/LinedList"/>
    <dgm:cxn modelId="{8E562B3D-2EE9-496F-933E-FA1955DF0A7D}" type="presParOf" srcId="{38857FE4-3D78-4880-8428-AFB7F2FDD16E}" destId="{B25155BC-208F-45F3-A3B8-C27467BF1B2E}" srcOrd="1" destOrd="0" presId="urn:microsoft.com/office/officeart/2008/layout/LinedList"/>
    <dgm:cxn modelId="{A2EC2C06-DF71-4BF8-8BD4-AA0022FF4FB7}" type="presParOf" srcId="{E0F0A6A6-5A1B-483F-960E-AB0AC9BCF0FF}" destId="{BB244208-A858-46EC-8762-07F487A023E5}" srcOrd="6" destOrd="0" presId="urn:microsoft.com/office/officeart/2008/layout/LinedList"/>
    <dgm:cxn modelId="{ACE4B6ED-247F-4C81-A69D-7FCFD2B6E7C0}" type="presParOf" srcId="{E0F0A6A6-5A1B-483F-960E-AB0AC9BCF0FF}" destId="{F5906E7E-2938-49ED-98A2-A441B49E7BC3}" srcOrd="7" destOrd="0" presId="urn:microsoft.com/office/officeart/2008/layout/LinedList"/>
    <dgm:cxn modelId="{0AB3CA3A-6118-4710-A1F3-E66CE02A6A94}" type="presParOf" srcId="{F5906E7E-2938-49ED-98A2-A441B49E7BC3}" destId="{7CDA4ACE-116D-4A03-B451-A7FB503B767C}" srcOrd="0" destOrd="0" presId="urn:microsoft.com/office/officeart/2008/layout/LinedList"/>
    <dgm:cxn modelId="{8E54F4F3-4948-4188-B96E-03D8AA054F17}" type="presParOf" srcId="{F5906E7E-2938-49ED-98A2-A441B49E7BC3}" destId="{BD420EF8-7F86-458F-AE73-701AC6CF0E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A8577-C310-463A-ADF0-0CC1A86E8E53}">
      <dsp:nvSpPr>
        <dsp:cNvPr id="0" name=""/>
        <dsp:cNvSpPr/>
      </dsp:nvSpPr>
      <dsp:spPr>
        <a:xfrm>
          <a:off x="0" y="0"/>
          <a:ext cx="66751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55D39B-BC6D-4949-ACBA-0C0BF4B74530}">
      <dsp:nvSpPr>
        <dsp:cNvPr id="0" name=""/>
        <dsp:cNvSpPr/>
      </dsp:nvSpPr>
      <dsp:spPr>
        <a:xfrm>
          <a:off x="0" y="0"/>
          <a:ext cx="6675119"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We need to examine the way we’ve evolved in our perspective of marriage, and male /female roles</a:t>
          </a:r>
        </a:p>
      </dsp:txBody>
      <dsp:txXfrm>
        <a:off x="0" y="0"/>
        <a:ext cx="6675119" cy="1394460"/>
      </dsp:txXfrm>
    </dsp:sp>
    <dsp:sp modelId="{639DBC04-9F58-4203-AE9B-18D3B5C606FD}">
      <dsp:nvSpPr>
        <dsp:cNvPr id="0" name=""/>
        <dsp:cNvSpPr/>
      </dsp:nvSpPr>
      <dsp:spPr>
        <a:xfrm>
          <a:off x="0" y="1394460"/>
          <a:ext cx="66751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E090C-66E3-4AB7-8AF8-C3F550D4D994}">
      <dsp:nvSpPr>
        <dsp:cNvPr id="0" name=""/>
        <dsp:cNvSpPr/>
      </dsp:nvSpPr>
      <dsp:spPr>
        <a:xfrm>
          <a:off x="0" y="1394460"/>
          <a:ext cx="6675119"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Decide if the changes have been for the better or the decline of our communities in Africa and the Diaspora in America.</a:t>
          </a:r>
        </a:p>
      </dsp:txBody>
      <dsp:txXfrm>
        <a:off x="0" y="1394460"/>
        <a:ext cx="6675119" cy="1394460"/>
      </dsp:txXfrm>
    </dsp:sp>
    <dsp:sp modelId="{79CABC36-BA6B-443C-B8F3-ABB90F45A0D2}">
      <dsp:nvSpPr>
        <dsp:cNvPr id="0" name=""/>
        <dsp:cNvSpPr/>
      </dsp:nvSpPr>
      <dsp:spPr>
        <a:xfrm>
          <a:off x="0" y="2788920"/>
          <a:ext cx="66751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6BEC0-F02C-4DD0-BB45-49A4729C84C3}">
      <dsp:nvSpPr>
        <dsp:cNvPr id="0" name=""/>
        <dsp:cNvSpPr/>
      </dsp:nvSpPr>
      <dsp:spPr>
        <a:xfrm>
          <a:off x="0" y="2788920"/>
          <a:ext cx="6675119"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Make changes to implement those ideals that were working or are working for us at some point</a:t>
          </a:r>
        </a:p>
      </dsp:txBody>
      <dsp:txXfrm>
        <a:off x="0" y="2788920"/>
        <a:ext cx="6675119" cy="1394460"/>
      </dsp:txXfrm>
    </dsp:sp>
    <dsp:sp modelId="{BB244208-A858-46EC-8762-07F487A023E5}">
      <dsp:nvSpPr>
        <dsp:cNvPr id="0" name=""/>
        <dsp:cNvSpPr/>
      </dsp:nvSpPr>
      <dsp:spPr>
        <a:xfrm>
          <a:off x="0" y="4183380"/>
          <a:ext cx="66751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A4ACE-116D-4A03-B451-A7FB503B767C}">
      <dsp:nvSpPr>
        <dsp:cNvPr id="0" name=""/>
        <dsp:cNvSpPr/>
      </dsp:nvSpPr>
      <dsp:spPr>
        <a:xfrm>
          <a:off x="0" y="4183380"/>
          <a:ext cx="6675119"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Encourage someone else and don’t forget about the Youth</a:t>
          </a:r>
        </a:p>
      </dsp:txBody>
      <dsp:txXfrm>
        <a:off x="0" y="4183380"/>
        <a:ext cx="6675119" cy="13944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7/13/2025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41660341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62822" y="-2671180"/>
            <a:ext cx="6866356"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5"/>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vert="horz" lIns="91440" tIns="45720" rIns="91440" bIns="45720" rtlCol="0" anchor="b">
            <a:normAutofit/>
          </a:bodyPr>
          <a:lstStyle>
            <a:lvl1pPr>
              <a:defRPr lang="en-US" sz="6600" dirty="0">
                <a:solidFill>
                  <a:schemeClr val="bg1"/>
                </a:solidFill>
              </a:defRPr>
            </a:lvl1pPr>
          </a:lstStyle>
          <a:p>
            <a:pPr lvl="0"/>
            <a:r>
              <a:rPr lang="en-US" dirty="0"/>
              <a:t>Click to edit Master title style</a:t>
            </a:r>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lvl1pPr>
              <a:defRPr>
                <a:solidFill>
                  <a:schemeClr val="bg1"/>
                </a:solidFill>
              </a:defRPr>
            </a:lvl1pPr>
          </a:lstStyle>
          <a:p>
            <a:fld id="{9C5C1F80-0989-4135-BEC0-53996BCA1D73}" type="datetime1">
              <a:rPr lang="en-US" smtClean="0"/>
              <a:t>7/13/2025</a:t>
            </a:fld>
            <a:endParaRPr lang="en-US" dirty="0"/>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566699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pPr algn="l"/>
            <a:r>
              <a:rPr lang="en-US" dirty="0"/>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2B346B3B-D23C-46FC-82B4-EC936862EBB6}" type="datetime1">
              <a:rPr lang="en-US" smtClean="0"/>
              <a:t>7/13/2025</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650005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BA5514-C4EC-5772-F451-90A91C385D2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1C95E155-D254-47EB-52CD-C66E0A29E9A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5" name="Rectangle 4">
              <a:extLst>
                <a:ext uri="{FF2B5EF4-FFF2-40B4-BE49-F238E27FC236}">
                  <a16:creationId xmlns:a16="http://schemas.microsoft.com/office/drawing/2014/main" id="{B947EE6D-F09F-E804-C40C-AB228BDE8E64}"/>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72783" y="722376"/>
            <a:ext cx="5138927" cy="1581912"/>
          </a:xfrm>
        </p:spPr>
        <p:txBody>
          <a:bodyPr vert="horz" lIns="91440" tIns="45720" rIns="91440" bIns="45720" rtlCol="0" anchor="b">
            <a:normAutofit/>
          </a:bodyPr>
          <a:lstStyle>
            <a:lvl1pPr>
              <a:defRPr lang="en-US" sz="6000" dirty="0">
                <a:gradFill>
                  <a:gsLst>
                    <a:gs pos="0">
                      <a:schemeClr val="accent2"/>
                    </a:gs>
                    <a:gs pos="100000">
                      <a:schemeClr val="accent5"/>
                    </a:gs>
                  </a:gsLst>
                  <a:lin ang="12000000" scaled="0"/>
                </a:gradFill>
              </a:defRPr>
            </a:lvl1pPr>
          </a:lstStyle>
          <a:p>
            <a:pPr lvl="0"/>
            <a:r>
              <a:rPr lang="en-US" dirty="0"/>
              <a:t>Click to edit Master title style</a:t>
            </a:r>
          </a:p>
        </p:txBody>
      </p:sp>
      <p:sp>
        <p:nvSpPr>
          <p:cNvPr id="11" name="Picture Placeholder 10">
            <a:extLst>
              <a:ext uri="{FF2B5EF4-FFF2-40B4-BE49-F238E27FC236}">
                <a16:creationId xmlns:a16="http://schemas.microsoft.com/office/drawing/2014/main" id="{630EF3B0-9D02-EBD8-2D14-79BF34534AA1}"/>
              </a:ext>
            </a:extLst>
          </p:cNvPr>
          <p:cNvSpPr>
            <a:spLocks noGrp="1"/>
          </p:cNvSpPr>
          <p:nvPr>
            <p:ph type="pic" sz="quarter" idx="17" hasCustomPrompt="1"/>
          </p:nvPr>
        </p:nvSpPr>
        <p:spPr>
          <a:xfrm>
            <a:off x="119307" y="0"/>
            <a:ext cx="5413248" cy="6858000"/>
          </a:xfrm>
          <a:blipFill>
            <a:blip r:embed="rId2">
              <a:alphaModFix amt="70000"/>
            </a:blip>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834640"/>
            <a:ext cx="5138928" cy="2999232"/>
          </a:xfrm>
        </p:spPr>
        <p:txBody>
          <a:bodyPr vert="horz" lIns="91440" tIns="45720" rIns="91440" bIns="45720" rtlCol="0" anchor="b">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272784" y="6318504"/>
            <a:ext cx="3569956" cy="365760"/>
          </a:xfrm>
        </p:spPr>
        <p:txBody>
          <a:bodyPr/>
          <a:lstStyle/>
          <a:p>
            <a:pPr algn="l"/>
            <a:r>
              <a:rPr lang="en-US" dirty="0"/>
              <a:t>Sample Footer Text</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10075652" y="6318504"/>
            <a:ext cx="1491507" cy="365760"/>
          </a:xfrm>
        </p:spPr>
        <p:txBody>
          <a:bodyPr/>
          <a:lstStyle/>
          <a:p>
            <a:fld id="{11039C6F-01AE-405F-93D2-431591D79461}" type="datetime1">
              <a:rPr lang="en-US" smtClean="0"/>
              <a:t>7/13/2025</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4898351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222436"/>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222436"/>
            <a:ext cx="3959352" cy="269748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pPr algn="l"/>
            <a:r>
              <a:rPr lang="en-US" dirty="0"/>
              <a:t>Sample Footer Text</a:t>
            </a:r>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6AE82713-2685-4CB9-BD26-DD329F3C67A6}" type="datetime1">
              <a:rPr lang="en-US" smtClean="0"/>
              <a:t>7/13/2025</a:t>
            </a:fld>
            <a:endParaRPr lang="en-US" dirty="0"/>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67719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957926B3-CA5D-44FB-BC2D-6B05FBB97B04}" type="datetime1">
              <a:rPr lang="en-US" smtClean="0"/>
              <a:t>7/13/2025</a:t>
            </a:fld>
            <a:endParaRPr lang="en-US" dirty="0"/>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34603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pPr algn="l"/>
            <a:r>
              <a:rPr lang="en-US" dirty="0"/>
              <a:t>Sample Footer Text</a:t>
            </a:r>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7E009212-C305-41EC-8687-C39B36C09AF0}" type="datetime1">
              <a:rPr lang="en-US" smtClean="0"/>
              <a:t>7/13/2025</a:t>
            </a:fld>
            <a:endParaRPr lang="en-US" dirty="0"/>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7326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7CD886C8-FB0E-44DB-9413-26C9933623BA}" type="datetime1">
              <a:rPr lang="en-US" smtClean="0"/>
              <a:t>7/13/2025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1852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78A6864-E7E2-494F-A90A-ECC53613C6EC}" type="datetime1">
              <a:rPr lang="en-US" smtClean="0"/>
              <a:t>7/13/2025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688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310896"/>
            <a:ext cx="10872216" cy="1225296"/>
          </a:xfrm>
        </p:spPr>
        <p:txBody>
          <a:bodyPr anchor="ctr">
            <a:normAutofit/>
          </a:bodyPr>
          <a:lstStyle>
            <a:lvl1pPr>
              <a:defRPr sz="3200">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F4ED686-7864-484B-8047-F06E855FD995}" type="datetime1">
              <a:rPr lang="en-US" smtClean="0"/>
              <a:t>7/13/2025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78713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8">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gradFill>
                  <a:gsLst>
                    <a:gs pos="0">
                      <a:schemeClr val="accent5"/>
                    </a:gs>
                    <a:gs pos="100000">
                      <a:schemeClr val="accent2"/>
                    </a:gs>
                  </a:gsLst>
                  <a:lin ang="13800000" scaled="0"/>
                </a:gra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CB8F8C76-8E31-4D47-BC79-85F35E81929B}" type="datetime1">
              <a:rPr lang="en-US" smtClean="0"/>
              <a:t>7/13/2025</a:t>
            </a:fld>
            <a:endParaRPr lang="en-US" dirty="0"/>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0447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95528"/>
          </a:xfrm>
        </p:spPr>
        <p:txBody>
          <a:bodyPr/>
          <a:lstStyle>
            <a:lvl1pPr>
              <a:defRPr>
                <a:gradFill>
                  <a:gsLst>
                    <a:gs pos="0">
                      <a:schemeClr val="accent5"/>
                    </a:gs>
                    <a:gs pos="100000">
                      <a:schemeClr val="accent2"/>
                    </a:gs>
                  </a:gsLst>
                  <a:lin ang="13800000" scaled="0"/>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pPr algn="l"/>
            <a:r>
              <a:rPr lang="en-US"/>
              <a:t>Sample Footer Text</a:t>
            </a:r>
            <a:endParaRPr lang="en-US" dirty="0"/>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CBE1C96F-46D7-47BB-8945-9667BCB4F5BB}" type="datetime1">
              <a:rPr lang="en-US" smtClean="0"/>
              <a:t>7/13/2025</a:t>
            </a:fld>
            <a:endParaRPr lang="en-US" dirty="0"/>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23138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5640267-1344-46BE-B105-162E68855468}" type="datetime1">
              <a:rPr lang="en-US" smtClean="0"/>
              <a:t>7/13/2025</a:t>
            </a:fld>
            <a:endParaRPr lang="en-US" dirty="0"/>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68453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dirty="0"/>
              <a:t>Click to edit Master title style</a:t>
            </a:r>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15866" y="0"/>
            <a:ext cx="4837176"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1C45E567-307A-4358-87B7-AFD16C4C07D5}" type="datetime1">
              <a:rPr lang="en-US" smtClean="0"/>
              <a:t>7/13/2025</a:t>
            </a:fld>
            <a:endParaRPr lang="en-US" dirty="0"/>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94064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E016730A-3443-4D7F-BC47-3A3CDB3837FC}" type="datetime1">
              <a:rPr lang="en-US" smtClean="0"/>
              <a:t>7/13/2025</a:t>
            </a:fld>
            <a:endParaRPr lang="en-US" dirty="0"/>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hasCustomPrompt="1"/>
          </p:nvPr>
        </p:nvSpPr>
        <p:spPr>
          <a:xfrm>
            <a:off x="8129142" y="0"/>
            <a:ext cx="3939493" cy="6858000"/>
          </a:xfrm>
          <a:blipFill>
            <a:blip r:embed="rId2">
              <a:alphaModFix amt="60000"/>
            </a:blip>
            <a:stretch>
              <a:fillRect/>
            </a:stretch>
          </a:blipFill>
        </p:spPr>
        <p:txBody>
          <a:bodyPr/>
          <a:lstStyle>
            <a:lvl1pPr marL="0" indent="0">
              <a:buNone/>
              <a:defRPr/>
            </a:lvl1pPr>
          </a:lstStyle>
          <a:p>
            <a:r>
              <a:rPr lang="en-US" dirty="0"/>
              <a:t>.</a:t>
            </a:r>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9560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hasCustomPrompt="1"/>
          </p:nvPr>
        </p:nvSpPr>
        <p:spPr>
          <a:xfrm>
            <a:off x="115867" y="0"/>
            <a:ext cx="3968496"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D9193AC5-F257-4C01-8A7B-A4CD87F22F04}" type="datetime1">
              <a:rPr lang="en-US" smtClean="0"/>
              <a:t>7/13/2025</a:t>
            </a:fld>
            <a:endParaRPr lang="en-US" dirty="0"/>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38230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A64EBB10-E93E-4729-97C4-FAB8DF4548E2}" type="datetime1">
              <a:rPr lang="en-US" smtClean="0"/>
              <a:t>7/13/2025</a:t>
            </a:fld>
            <a:endParaRPr lang="en-US" dirty="0"/>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CC057153-B650-4DEB-B370-79DDCFDCE934}" type="slidenum">
              <a:rPr lang="en-US" smtClean="0"/>
              <a:pPr/>
              <a:t>‹#›</a:t>
            </a:fld>
            <a:endParaRPr lang="en-US" dirty="0"/>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hasCustomPrompt="1"/>
          </p:nvPr>
        </p:nvSpPr>
        <p:spPr>
          <a:xfrm>
            <a:off x="5844556" y="0"/>
            <a:ext cx="6224082"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157628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7040DD2C-7FC6-41A9-87A2-29E4EDD4A815}" type="datetime1">
              <a:rPr lang="en-US" smtClean="0"/>
              <a:t>7/13/2025</a:t>
            </a:fld>
            <a:endParaRPr lang="en-US" dirty="0"/>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CC057153-B650-4DEB-B370-79DDCFDCE934}" type="slidenum">
              <a:rPr lang="en-US" smtClean="0"/>
              <a:pPr/>
              <a:t>‹#›</a:t>
            </a:fld>
            <a:endParaRPr lang="en-US" dirty="0"/>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5660263" y="0"/>
            <a:ext cx="6408375"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602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dirty="0"/>
              <a:t>Click to edit Master title style</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105656" y="722376"/>
            <a:ext cx="3417212" cy="544068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r>
              <a:rPr lang="en-US" dirty="0"/>
              <a:t>Sample Footer Text</a:t>
            </a:r>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C8E3A8ED-7C53-48B7-8E07-F767A8357B67}" type="datetime1">
              <a:rPr lang="en-US" smtClean="0"/>
              <a:t>7/13/2025</a:t>
            </a:fld>
            <a:endParaRPr lang="en-US" dirty="0"/>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4903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dirty="0"/>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115866" y="-1"/>
            <a:ext cx="7397496" cy="6857999"/>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81AC3B39-0D1D-4C0E-BE8E-C570B18D6B3B}" type="datetime1">
              <a:rPr lang="en-US" smtClean="0"/>
              <a:t>7/13/2025</a:t>
            </a:fld>
            <a:endParaRPr lang="en-US" dirty="0"/>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05892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0780F3AB-C899-4854-A4A4-B2E20F203358}" type="datetime1">
              <a:rPr lang="en-US" smtClean="0"/>
              <a:t>7/13/2025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CC057153-B650-4DEB-B370-79DDCFDCE934}" type="slidenum">
              <a:rPr lang="en-US" smtClean="0"/>
              <a:t>‹#›</a:t>
            </a:fld>
            <a:endParaRPr lang="en-US"/>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802819" y="0"/>
            <a:ext cx="7265819"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6421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115866" y="0"/>
            <a:ext cx="739749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1095A040-388D-41D5-A09F-3EC1A1D097A8}" type="datetime1">
              <a:rPr lang="en-US" smtClean="0"/>
              <a:t>7/13/2025</a:t>
            </a:fld>
            <a:endParaRPr lang="en-US" dirty="0"/>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4142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dirty="0"/>
              <a:t>.</a:t>
            </a:r>
          </a:p>
        </p:txBody>
      </p:sp>
      <p:grpSp>
        <p:nvGrpSpPr>
          <p:cNvPr id="7" name="Group 6">
            <a:extLst>
              <a:ext uri="{FF2B5EF4-FFF2-40B4-BE49-F238E27FC236}">
                <a16:creationId xmlns:a16="http://schemas.microsoft.com/office/drawing/2014/main" id="{9BCBE317-7590-8646-B2DB-5BED6EE8A19B}"/>
              </a:ext>
              <a:ext uri="{C183D7F6-B498-43B3-948B-1728B52AA6E4}">
                <adec:decorative xmlns:adec="http://schemas.microsoft.com/office/drawing/2017/decorative" val="1"/>
              </a:ext>
            </a:extLst>
          </p:cNvPr>
          <p:cNvGrpSpPr/>
          <p:nvPr/>
        </p:nvGrpSpPr>
        <p:grpSpPr>
          <a:xfrm rot="5400000">
            <a:off x="4181134" y="3367319"/>
            <a:ext cx="6858000" cy="123363"/>
            <a:chOff x="-5025" y="6737718"/>
            <a:chExt cx="12207200" cy="123363"/>
          </a:xfrm>
        </p:grpSpPr>
        <p:sp>
          <p:nvSpPr>
            <p:cNvPr id="8" name="Rectangle 7">
              <a:extLst>
                <a:ext uri="{FF2B5EF4-FFF2-40B4-BE49-F238E27FC236}">
                  <a16:creationId xmlns:a16="http://schemas.microsoft.com/office/drawing/2014/main" id="{55B255D3-4FB2-87A8-E502-9CDE10990A3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D15F704-CD21-A249-03F6-4F036D21400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A6379DD5-AE65-4D02-9BCE-257CC17A63B7}" type="datetime1">
              <a:rPr lang="en-US" smtClean="0"/>
              <a:t>7/13/2025</a:t>
            </a:fld>
            <a:endParaRPr lang="en-US" dirty="0"/>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9430957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anchor="t">
            <a:normAutofit/>
          </a:bodyPr>
          <a:lstStyle>
            <a:lvl1pPr>
              <a:defRPr sz="3200"/>
            </a:lvl1pPr>
          </a:lstStyle>
          <a:p>
            <a:r>
              <a:rPr lang="en-US" dirty="0"/>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4591025"/>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4591027"/>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CB542C-378A-4AAF-83EE-A3767FF83605}" type="datetime1">
              <a:rPr lang="en-US" smtClean="0"/>
              <a:t>7/13/2025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69511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US"/>
              <a:t>Sample Footer Text</a:t>
            </a:r>
            <a:endParaRPr lang="en-US" dirty="0"/>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16C6F251-EB74-4ADA-AD63-D85EC3A9D616}" type="datetime1">
              <a:rPr lang="en-US" smtClean="0"/>
              <a:t>7/13/2025</a:t>
            </a:fld>
            <a:endParaRPr lang="en-US" dirty="0"/>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95425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hasCustomPrompt="1"/>
          </p:nvPr>
        </p:nvSpPr>
        <p:spPr>
          <a:xfrm>
            <a:off x="612648" y="1801367"/>
            <a:ext cx="7015248" cy="4489704"/>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8252735" y="1801367"/>
            <a:ext cx="3314425" cy="448970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7305F46D-792E-48B7-9047-8A1672515077}" type="datetime1">
              <a:rPr lang="en-US" smtClean="0"/>
              <a:t>7/13/2025</a:t>
            </a:fld>
            <a:endParaRPr lang="en-US" dirty="0"/>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26551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4669536" cy="4024566"/>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r>
              <a:rPr lang="en-US"/>
              <a:t>Sample Footer Text</a:t>
            </a:r>
            <a:endParaRPr lang="en-US" dirty="0"/>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8B53D3FE-D727-4B50-874D-41D5E635B20A}" type="datetime1">
              <a:rPr lang="en-US" smtClean="0"/>
              <a:t>7/13/2025</a:t>
            </a:fld>
            <a:endParaRPr lang="en-US" dirty="0"/>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14703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3645980" cy="4024565"/>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r>
              <a:rPr lang="en-US"/>
              <a:t>Sample Footer Text</a:t>
            </a:r>
            <a:endParaRPr lang="en-US" dirty="0"/>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FE942071-3A2D-4B86-82F9-428DB212BAF8}" type="datetime1">
              <a:rPr lang="en-US" smtClean="0"/>
              <a:t>7/13/2025</a:t>
            </a:fld>
            <a:endParaRPr lang="en-US" dirty="0"/>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15335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93BC13-F3D8-0BDA-D1BF-7B8E455AC066}"/>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7362B5B-CACD-7203-74DE-7B0BBF7D69CE}"/>
              </a:ext>
            </a:extLst>
          </p:cNvPr>
          <p:cNvGrpSpPr/>
          <p:nvPr/>
        </p:nvGrpSpPr>
        <p:grpSpPr>
          <a:xfrm>
            <a:off x="-22276" y="-6922"/>
            <a:ext cx="12214276" cy="6869101"/>
            <a:chOff x="-22276" y="-6922"/>
            <a:chExt cx="12214276" cy="6869101"/>
          </a:xfrm>
        </p:grpSpPr>
        <p:sp>
          <p:nvSpPr>
            <p:cNvPr id="9" name="Rectangle 8">
              <a:extLst>
                <a:ext uri="{FF2B5EF4-FFF2-40B4-BE49-F238E27FC236}">
                  <a16:creationId xmlns:a16="http://schemas.microsoft.com/office/drawing/2014/main" id="{7D6A753B-AD01-7A7A-4F2D-C75592EC67B9}"/>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33E82525-BA9A-AA08-8DF0-B77178C6BC45}"/>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0A4B5202-8712-82B4-1B42-E7E4336E8698}"/>
                </a:ext>
              </a:extLst>
            </p:cNvPr>
            <p:cNvSpPr/>
            <p:nvPr/>
          </p:nvSpPr>
          <p:spPr>
            <a:xfrm flipH="1">
              <a:off x="-22276" y="-6922"/>
              <a:ext cx="3849318"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2" name="Rectangle 11">
              <a:extLst>
                <a:ext uri="{FF2B5EF4-FFF2-40B4-BE49-F238E27FC236}">
                  <a16:creationId xmlns:a16="http://schemas.microsoft.com/office/drawing/2014/main" id="{D95172D8-9117-7FB7-2347-567B5663C51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1143000" y="4928616"/>
            <a:ext cx="9912096" cy="1545336"/>
          </a:xfrm>
        </p:spPr>
        <p:txBody>
          <a:bodyPr anchor="t">
            <a:normAutofit/>
          </a:bodyPr>
          <a:lstStyle>
            <a:lvl1pPr algn="ctr">
              <a:lnSpc>
                <a:spcPct val="120000"/>
              </a:lnSpc>
              <a:defRPr sz="2800">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30352" y="978408"/>
            <a:ext cx="11137392" cy="4114800"/>
          </a:xfrm>
        </p:spPr>
        <p:txBody>
          <a:bodyPr anchor="b">
            <a:normAutofit/>
          </a:bodyPr>
          <a:lstStyle>
            <a:lvl1pPr marL="0" indent="0" algn="ctr">
              <a:lnSpc>
                <a:spcPct val="90000"/>
              </a:lnSpc>
              <a:buNone/>
              <a:defRPr sz="27800" b="1">
                <a:solidFill>
                  <a:schemeClr val="bg1"/>
                </a:solidFill>
              </a:defRPr>
            </a:lvl1pPr>
          </a:lstStyle>
          <a:p>
            <a:pPr lvl="0"/>
            <a:r>
              <a:rPr lang="en-US" dirty="0"/>
              <a:t>##%</a:t>
            </a:r>
          </a:p>
        </p:txBody>
      </p:sp>
      <p:sp>
        <p:nvSpPr>
          <p:cNvPr id="3" name="Footer Placeholder 2">
            <a:extLst>
              <a:ext uri="{FF2B5EF4-FFF2-40B4-BE49-F238E27FC236}">
                <a16:creationId xmlns:a16="http://schemas.microsoft.com/office/drawing/2014/main" id="{31932224-E515-4E44-2832-0D5E94847CF7}"/>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9E371D16-7052-CB51-10DB-659F8F77B25F}"/>
              </a:ext>
            </a:extLst>
          </p:cNvPr>
          <p:cNvSpPr>
            <a:spLocks noGrp="1"/>
          </p:cNvSpPr>
          <p:nvPr>
            <p:ph type="dt" sz="half" idx="11"/>
          </p:nvPr>
        </p:nvSpPr>
        <p:spPr/>
        <p:txBody>
          <a:bodyPr/>
          <a:lstStyle>
            <a:lvl1pPr>
              <a:defRPr>
                <a:solidFill>
                  <a:schemeClr val="bg1"/>
                </a:solidFill>
              </a:defRPr>
            </a:lvl1pPr>
          </a:lstStyle>
          <a:p>
            <a:fld id="{040D1012-6B36-4753-8153-E5F982239567}" type="datetime1">
              <a:rPr lang="en-US" smtClean="0"/>
              <a:t>7/13/2025</a:t>
            </a:fld>
            <a:endParaRPr lang="en-US" dirty="0"/>
          </a:p>
        </p:txBody>
      </p:sp>
      <p:sp>
        <p:nvSpPr>
          <p:cNvPr id="5" name="Slide Number Placeholder 4">
            <a:extLst>
              <a:ext uri="{FF2B5EF4-FFF2-40B4-BE49-F238E27FC236}">
                <a16:creationId xmlns:a16="http://schemas.microsoft.com/office/drawing/2014/main" id="{85B132CC-C4B7-E2AF-5520-00C69FF3762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29737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718304"/>
            <a:ext cx="6281928" cy="1353312"/>
          </a:xfrm>
        </p:spPr>
        <p:txBody>
          <a:bodyPr vert="horz" lIns="91440" tIns="45720" rIns="91440" bIns="45720" rtlCol="0" anchor="t">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21208" y="786384"/>
            <a:ext cx="11155680" cy="4334256"/>
          </a:xfrm>
        </p:spPr>
        <p:txBody>
          <a:bodyPr vert="horz" lIns="91440" tIns="45720" rIns="91440" bIns="45720" rtlCol="0" anchor="b">
            <a:normAutofit/>
          </a:bodyPr>
          <a:lstStyle>
            <a:lvl1pPr marL="0" indent="0">
              <a:buNone/>
              <a:defRPr lang="en-US" sz="278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02E2BBBB-FE25-456C-89E4-A0303F0273E5}" type="datetime1">
              <a:rPr lang="en-US" smtClean="0"/>
              <a:t>7/13/2025</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a:t>Sample Footer Text</a:t>
            </a:r>
            <a:endParaRPr lang="en-US" dirty="0"/>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40027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983480"/>
            <a:ext cx="6281928" cy="1353312"/>
          </a:xfrm>
        </p:spPr>
        <p:txBody>
          <a:bodyPr vert="horz" lIns="91440" tIns="45720" rIns="91440" bIns="45720" rtlCol="0" anchor="b">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457200" y="182880"/>
            <a:ext cx="11247120" cy="4974336"/>
          </a:xfrm>
        </p:spPr>
        <p:txBody>
          <a:bodyPr vert="horz" lIns="91440" tIns="45720" rIns="91440" bIns="45720" rtlCol="0">
            <a:normAutofit/>
          </a:bodyPr>
          <a:lstStyle>
            <a:lvl1pPr marL="0" indent="0">
              <a:lnSpc>
                <a:spcPct val="90000"/>
              </a:lnSpc>
              <a:buNone/>
              <a:defRPr lang="en-US" sz="325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1315EE4B-219D-4799-AB8D-57B100451C5D}" type="datetime1">
              <a:rPr lang="en-US" smtClean="0"/>
              <a:t>7/13/2025</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a:t>Sample Footer Text</a:t>
            </a:r>
            <a:endParaRPr lang="en-US" dirty="0"/>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47908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gradFill>
                  <a:gsLst>
                    <a:gs pos="0">
                      <a:schemeClr val="accent2"/>
                    </a:gs>
                    <a:gs pos="100000">
                      <a:schemeClr val="accent5"/>
                    </a:gs>
                  </a:gsLst>
                  <a:lin ang="0" scaled="0"/>
                </a:gradFill>
              </a:defRPr>
            </a:lvl1pPr>
            <a:lvl2pPr marL="228600" indent="0">
              <a:lnSpc>
                <a:spcPct val="100000"/>
              </a:lnSpc>
              <a:buNone/>
              <a:defRPr sz="4800" b="1">
                <a:gradFill>
                  <a:gsLst>
                    <a:gs pos="0">
                      <a:schemeClr val="accent2"/>
                    </a:gs>
                    <a:gs pos="100000">
                      <a:schemeClr val="accent5"/>
                    </a:gs>
                  </a:gsLst>
                  <a:lin ang="0" scaled="0"/>
                </a:gradFill>
              </a:defRPr>
            </a:lvl2pPr>
            <a:lvl3pPr marL="457200" indent="0">
              <a:lnSpc>
                <a:spcPct val="100000"/>
              </a:lnSpc>
              <a:buNone/>
              <a:defRPr sz="4400" b="1">
                <a:gradFill>
                  <a:gsLst>
                    <a:gs pos="0">
                      <a:schemeClr val="accent2"/>
                    </a:gs>
                    <a:gs pos="100000">
                      <a:schemeClr val="accent5"/>
                    </a:gs>
                  </a:gsLst>
                  <a:lin ang="0" scaled="0"/>
                </a:gradFill>
              </a:defRPr>
            </a:lvl3pPr>
            <a:lvl4pPr marL="685800" indent="0">
              <a:lnSpc>
                <a:spcPct val="100000"/>
              </a:lnSpc>
              <a:buNone/>
              <a:defRPr sz="4000" b="1">
                <a:gradFill>
                  <a:gsLst>
                    <a:gs pos="0">
                      <a:schemeClr val="accent2"/>
                    </a:gs>
                    <a:gs pos="100000">
                      <a:schemeClr val="accent5"/>
                    </a:gs>
                  </a:gsLst>
                  <a:lin ang="0" scaled="0"/>
                </a:gradFill>
              </a:defRPr>
            </a:lvl4pPr>
            <a:lvl5pPr marL="914400" indent="0">
              <a:lnSpc>
                <a:spcPct val="100000"/>
              </a:lnSpc>
              <a:buNone/>
              <a:defRPr sz="3600" b="1">
                <a:gradFill>
                  <a:gsLst>
                    <a:gs pos="0">
                      <a:schemeClr val="accent2"/>
                    </a:gs>
                    <a:gs pos="100000">
                      <a:schemeClr val="accent5"/>
                    </a:gs>
                  </a:gsLst>
                  <a:lin ang="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r>
              <a:rPr lang="en-US"/>
              <a:t>Sample Footer Text</a:t>
            </a:r>
            <a:endParaRPr lang="en-US" dirty="0"/>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6499AFF4-C109-45E7-87CB-3A41EC6C3342}" type="datetime1">
              <a:rPr lang="en-US" smtClean="0"/>
              <a:t>7/13/2025</a:t>
            </a:fld>
            <a:endParaRPr lang="en-US" dirty="0"/>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7389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8784" y="6739061"/>
            <a:ext cx="12207240" cy="137160"/>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6" y="0"/>
            <a:ext cx="137160"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rmAutofit/>
          </a:bodyPr>
          <a:lstStyle>
            <a:lvl1pPr marL="0" indent="0">
              <a:lnSpc>
                <a:spcPct val="100000"/>
              </a:lnSpc>
              <a:buNone/>
              <a:defRPr sz="5600" b="1">
                <a:solidFill>
                  <a:schemeClr val="bg1"/>
                </a:solidFill>
              </a:defRPr>
            </a:lvl1pPr>
            <a:lvl2pPr marL="228600" indent="0">
              <a:lnSpc>
                <a:spcPct val="100000"/>
              </a:lnSpc>
              <a:buNone/>
              <a:defRPr sz="5600" b="1">
                <a:solidFill>
                  <a:schemeClr val="bg1"/>
                </a:solidFill>
              </a:defRPr>
            </a:lvl2pPr>
            <a:lvl3pPr marL="457200" indent="0">
              <a:lnSpc>
                <a:spcPct val="100000"/>
              </a:lnSpc>
              <a:buNone/>
              <a:defRPr sz="5600" b="1">
                <a:solidFill>
                  <a:schemeClr val="bg1"/>
                </a:solidFill>
              </a:defRPr>
            </a:lvl3pPr>
            <a:lvl4pPr marL="685800" indent="0">
              <a:lnSpc>
                <a:spcPct val="100000"/>
              </a:lnSpc>
              <a:buNone/>
              <a:defRPr sz="5600" b="1">
                <a:solidFill>
                  <a:schemeClr val="bg1"/>
                </a:solidFill>
              </a:defRPr>
            </a:lvl4pPr>
            <a:lvl5pPr marL="914400" indent="0">
              <a:lnSpc>
                <a:spcPct val="100000"/>
              </a:lnSpc>
              <a:buNone/>
              <a:defRPr sz="5600" b="1">
                <a:solidFill>
                  <a:schemeClr val="bg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lvl1pPr>
              <a:defRPr>
                <a:solidFill>
                  <a:schemeClr val="bg1"/>
                </a:solidFill>
              </a:defRPr>
            </a:lvl1pPr>
          </a:lstStyle>
          <a:p>
            <a:fld id="{50AFEFF9-BDF1-4CFA-B535-0413D62BE29A}" type="datetime1">
              <a:rPr lang="en-US" smtClean="0"/>
              <a:t>7/13/2025</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576017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9DFFF819-4E26-4576-8A6D-DA055CFF682A}" type="datetime1">
              <a:rPr lang="en-US" smtClean="0"/>
              <a:t>7/13/2025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3497132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12357" y="6746828"/>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rm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US" dirty="0"/>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6E761A50-B070-4EAD-9EB9-92E4929324E7}" type="datetime1">
              <a:rPr lang="en-US" smtClean="0"/>
              <a:t>7/13/2025</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7487438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645920" y="5203004"/>
            <a:ext cx="9052560" cy="557784"/>
          </a:xfrm>
        </p:spPr>
        <p:txBody>
          <a:bodyPr anchor="ctr">
            <a:normAutofit/>
          </a:bodyPr>
          <a:lstStyle>
            <a:lvl1pPr>
              <a:lnSpc>
                <a:spcPct val="120000"/>
              </a:lnSpc>
              <a:defRPr sz="2400" b="1">
                <a:gradFill>
                  <a:gsLst>
                    <a:gs pos="0">
                      <a:schemeClr val="accent5"/>
                    </a:gs>
                    <a:gs pos="90000">
                      <a:schemeClr val="accent2"/>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499616" y="1795462"/>
            <a:ext cx="9198864" cy="2871216"/>
          </a:xfrm>
        </p:spPr>
        <p:txBody>
          <a:bodyPr anchor="ctr">
            <a:normAutofit/>
          </a:bodyPr>
          <a:lstStyle>
            <a:lvl1pPr marL="137160" indent="-137160">
              <a:lnSpc>
                <a:spcPct val="100000"/>
              </a:lnSpc>
              <a:buNone/>
              <a:defRPr sz="4400"/>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9A1CBA35-F376-4C5F-B8C5-4C103617FD91}" type="datetime1">
              <a:rPr lang="en-US" smtClean="0"/>
              <a:t>7/13/2025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78834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3FB6C-5982-EAFA-94FA-F06EABA0EC3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48F732B-25DE-1819-DB0A-266B26703011}"/>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70BBD41E-DAB9-A564-3A2B-295B7AE87C42}"/>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54A4391-9FDD-C033-0A4D-647A73420405}"/>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290101F-E74A-5C0F-8CC5-E0B5E3DC0E24}"/>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38E2756-2591-1046-1B67-C9DEEDDCB82E}"/>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bg1"/>
                </a:soli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655064" y="1965960"/>
            <a:ext cx="8695944" cy="2331720"/>
          </a:xfrm>
        </p:spPr>
        <p:txBody>
          <a:bodyPr anchor="ctr">
            <a:normAutofit/>
          </a:bodyPr>
          <a:lstStyle>
            <a:lvl1pPr marL="137160" indent="-137160">
              <a:lnSpc>
                <a:spcPct val="100000"/>
              </a:lnSpc>
              <a:buNone/>
              <a:defRPr sz="3800">
                <a:solidFill>
                  <a:schemeClr val="bg1"/>
                </a:solidFill>
                <a:latin typeface="+mn-lt"/>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BA89D600-DCDC-4EC3-BDD3-052C2836DAF2}" type="datetime1">
              <a:rPr lang="en-US" smtClean="0"/>
              <a:t>7/13/2025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04793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D49479-B594-DDBA-C16A-3A98635C8A4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0E065CA7-C91C-8C4F-CD30-E6DB950A620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CDB482-1274-EA4E-11EA-FDB308F1540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FAEF3D1-EB50-234E-F0C0-5C4E6FB69937}"/>
              </a:ext>
              <a:ext uri="{C183D7F6-B498-43B3-948B-1728B52AA6E4}">
                <adec:decorative xmlns:adec="http://schemas.microsoft.com/office/drawing/2017/decorative" val="1"/>
              </a:ext>
            </a:extLst>
          </p:cNvPr>
          <p:cNvGrpSpPr/>
          <p:nvPr/>
        </p:nvGrpSpPr>
        <p:grpSpPr>
          <a:xfrm rot="10800000">
            <a:off x="-1091" y="0"/>
            <a:ext cx="12188952" cy="123363"/>
            <a:chOff x="-5025" y="6737718"/>
            <a:chExt cx="12207200" cy="123363"/>
          </a:xfrm>
        </p:grpSpPr>
        <p:sp>
          <p:nvSpPr>
            <p:cNvPr id="17" name="Rectangle 16">
              <a:extLst>
                <a:ext uri="{FF2B5EF4-FFF2-40B4-BE49-F238E27FC236}">
                  <a16:creationId xmlns:a16="http://schemas.microsoft.com/office/drawing/2014/main" id="{5B35CE4F-16F9-575C-78CA-4F076F0C3D1F}"/>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59711A-5559-82B6-B156-35D79618FF56}"/>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379836" y="5192776"/>
            <a:ext cx="8494776" cy="621792"/>
          </a:xfrm>
        </p:spPr>
        <p:txBody>
          <a:bodyPr anchor="ctr">
            <a:normAutofit/>
          </a:bodyPr>
          <a:lstStyle>
            <a:lvl1pPr>
              <a:lnSpc>
                <a:spcPct val="120000"/>
              </a:lnSpc>
              <a:defRPr sz="1800" b="1">
                <a:gradFill>
                  <a:gsLst>
                    <a:gs pos="0">
                      <a:schemeClr val="accent2"/>
                    </a:gs>
                    <a:gs pos="90000">
                      <a:schemeClr val="accent5"/>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233532" y="1792224"/>
            <a:ext cx="8641080" cy="2871216"/>
          </a:xfrm>
        </p:spPr>
        <p:txBody>
          <a:bodyPr anchor="ctr">
            <a:normAutofit/>
          </a:bodyPr>
          <a:lstStyle>
            <a:lvl1pPr marL="137160" indent="-137160">
              <a:lnSpc>
                <a:spcPct val="100000"/>
              </a:lnSpc>
              <a:buNone/>
              <a:defRPr sz="3600">
                <a:gradFill>
                  <a:gsLst>
                    <a:gs pos="0">
                      <a:schemeClr val="accent2"/>
                    </a:gs>
                    <a:gs pos="90000">
                      <a:schemeClr val="accent5"/>
                    </a:gs>
                  </a:gsLst>
                  <a:lin ang="9600000" scaled="0"/>
                </a:gradFill>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DB2DB3-0A08-4E5B-8BB6-A488CF1C042F}" type="datetime1">
              <a:rPr lang="en-US" smtClean="0"/>
              <a:t>7/13/2025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88667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133600"/>
            <a:ext cx="5166360" cy="4184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128115"/>
            <a:ext cx="5166360" cy="41903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pPr algn="l"/>
            <a:r>
              <a:rPr lang="en-US"/>
              <a:t>Sample Footer Text</a:t>
            </a:r>
            <a:endParaRPr lang="en-US" dirty="0"/>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7A329DD1-6F17-4170-B2B1-1A76C32D62A1}" type="datetime1">
              <a:rPr lang="en-US" smtClean="0"/>
              <a:t>7/13/2025</a:t>
            </a:fld>
            <a:endParaRPr lang="en-US" dirty="0"/>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32142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28111"/>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2810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pPr algn="l"/>
            <a:r>
              <a:rPr lang="en-US"/>
              <a:t>Sample Footer Text</a:t>
            </a:r>
            <a:endParaRPr lang="en-US" dirty="0"/>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BA7E6053-DA33-4DC9-86BB-0E52E5EB5B56}" type="datetime1">
              <a:rPr lang="en-US" smtClean="0"/>
              <a:t>7/13/2025</a:t>
            </a:fld>
            <a:endParaRPr lang="en-US" dirty="0"/>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41658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C72CE4D-D83F-44D4-ACB0-A88A6B9DB4F7}" type="datetime1">
              <a:rPr lang="en-US" smtClean="0"/>
              <a:t>7/13/2025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74588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A62F981-1EE1-49F5-B605-4EA23F0307AC}" type="datetime1">
              <a:rPr lang="en-US" smtClean="0"/>
              <a:t>7/13/2025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29249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B0B6493B-A447-4205-AC2D-AE2DEDAE4E3B}" type="datetime1">
              <a:rPr lang="en-US" smtClean="0"/>
              <a:t>7/13/2025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43356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r>
              <a:rPr lang="en-US"/>
              <a:t>Sample Footer Text</a:t>
            </a:r>
            <a:endParaRPr lang="en-US" dirty="0"/>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153978" y="342016"/>
            <a:ext cx="6413182" cy="5976487"/>
          </a:xfrm>
          <a:blipFill>
            <a:blip r:embed="rId2">
              <a:alphaModFix amt="60000"/>
            </a:blip>
            <a:stretch>
              <a:fillRect/>
            </a:stretch>
          </a:blipFill>
        </p:spPr>
        <p:txBody>
          <a:bodyPr/>
          <a:lstStyle>
            <a:lvl1pPr marL="0" indent="0">
              <a:buNone/>
              <a:defRPr/>
            </a:lvl1pPr>
          </a:lstStyle>
          <a:p>
            <a:r>
              <a:rPr lang="en-US" dirty="0"/>
              <a:t>.</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1F9A354F-9C13-4261-9BA4-DD76051C2429}" type="datetime1">
              <a:rPr lang="en-US" smtClean="0"/>
              <a:t>7/13/2025</a:t>
            </a:fld>
            <a:endParaRPr lang="en-US" dirty="0"/>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762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4492679"/>
          </a:xfrm>
          <a:blipFill>
            <a:blip r:embed="rId2">
              <a:alphaModFix amt="70000"/>
            </a:blip>
            <a:stretch>
              <a:fillRect/>
            </a:stretch>
          </a:blipFill>
        </p:spPr>
        <p:txBody>
          <a:bodyPr/>
          <a:lstStyle>
            <a:lvl1pPr marL="0" indent="0">
              <a:buNone/>
              <a:defRPr/>
            </a:lvl1pPr>
          </a:lstStyle>
          <a:p>
            <a:r>
              <a:rPr lang="en-US" dirty="0"/>
              <a:t>.</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r>
              <a:rPr lang="en-US"/>
              <a:t>Sample Footer Text</a:t>
            </a:r>
            <a:endParaRPr lang="en-US" dirty="0"/>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2602ACF4-9E47-4D03-8EA6-1CE7E20F9165}" type="datetime1">
              <a:rPr lang="en-US" smtClean="0"/>
              <a:t>7/13/2025</a:t>
            </a:fld>
            <a:endParaRPr lang="en-US" dirty="0"/>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4623644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D3A9CD26-23FE-488A-AF3B-5DDE99301C10}" type="datetime1">
              <a:rPr lang="en-US" smtClean="0"/>
              <a:t>7/13/2025</a:t>
            </a:fld>
            <a:endParaRPr lang="en-US" dirty="0"/>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6103090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CC67263D-2536-4E2E-A4D6-BA89E45F00B0}" type="datetime1">
              <a:rPr lang="en-US" smtClean="0"/>
              <a:t>7/13/2025</a:t>
            </a:fld>
            <a:endParaRPr lang="en-US" dirty="0"/>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865516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FABB9A-1B5B-9306-B7B9-58E4E5E4EE0D}"/>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F155489-796B-CDF9-06C2-583941E589F7}"/>
              </a:ext>
            </a:extLst>
          </p:cNvPr>
          <p:cNvGrpSpPr/>
          <p:nvPr/>
        </p:nvGrpSpPr>
        <p:grpSpPr>
          <a:xfrm>
            <a:off x="0" y="0"/>
            <a:ext cx="12192000" cy="6867144"/>
            <a:chOff x="0" y="-7622"/>
            <a:chExt cx="12192000" cy="6894986"/>
          </a:xfrm>
        </p:grpSpPr>
        <p:sp>
          <p:nvSpPr>
            <p:cNvPr id="8" name="Rectangle 7">
              <a:extLst>
                <a:ext uri="{FF2B5EF4-FFF2-40B4-BE49-F238E27FC236}">
                  <a16:creationId xmlns:a16="http://schemas.microsoft.com/office/drawing/2014/main" id="{4F31A197-F740-DCA2-902E-29B890C31486}"/>
                </a:ext>
                <a:ext uri="{C183D7F6-B498-43B3-948B-1728B52AA6E4}">
                  <adec:decorative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35C02513-E6E5-DFFD-29B1-02BE448BAD59}"/>
                </a:ext>
                <a:ext uri="{C183D7F6-B498-43B3-948B-1728B52AA6E4}">
                  <adec:decorative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FE184C5-789F-C980-F425-AF26045C8F03}"/>
                </a:ext>
                <a:ext uri="{C183D7F6-B498-43B3-948B-1728B52AA6E4}">
                  <adec:decorative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88000"/>
                  </a:schemeClr>
                </a:gs>
                <a:gs pos="56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p:txBody>
          <a:bodyPr/>
          <a:lstStyle>
            <a:lvl1pPr>
              <a:defRPr>
                <a:solidFill>
                  <a:schemeClr val="bg1"/>
                </a:solidFill>
              </a:defRPr>
            </a:lvl1pPr>
          </a:lstStyle>
          <a:p>
            <a:fld id="{3A82B809-8BB3-463C-8B5E-28962B4654D8}" type="datetime1">
              <a:rPr lang="en-US" smtClean="0"/>
              <a:t>7/13/2025</a:t>
            </a:fld>
            <a:endParaRPr lang="en-US" dirty="0"/>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985167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2DB8F537-5E0E-4697-8198-FDF0E53F372F}" type="datetime1">
              <a:rPr lang="en-US" smtClean="0"/>
              <a:t>7/13/2025</a:t>
            </a:fld>
            <a:endParaRPr lang="en-US" dirty="0"/>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5814173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66999" y="-2667000"/>
            <a:ext cx="6857999" cy="12192002"/>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19785" y="-1537266"/>
            <a:ext cx="5669226" cy="11108800"/>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48303"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lvl1pPr>
              <a:defRPr>
                <a:solidFill>
                  <a:schemeClr val="bg1"/>
                </a:solidFill>
              </a:defRPr>
            </a:lvl1pPr>
          </a:lstStyle>
          <a:p>
            <a:fld id="{1D4E7D34-A495-4E23-B1D1-F5D651D22AFE}" type="datetime1">
              <a:rPr lang="en-US" smtClean="0"/>
              <a:t>7/13/2025</a:t>
            </a:fld>
            <a:endParaRPr lang="en-US" dirty="0"/>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573745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7" y="2093976"/>
            <a:ext cx="7271895" cy="4178808"/>
          </a:xfrm>
        </p:spPr>
        <p:txBody>
          <a:bodyPr vert="horz" lIns="91440" tIns="45720" rIns="91440" bIns="45720" rtlCol="0" anchor="b">
            <a:normAutofit/>
          </a:bodyPr>
          <a:lstStyle>
            <a:lvl1pPr>
              <a:defRPr lang="en-US" sz="72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pPr algn="l"/>
            <a:r>
              <a:rPr lang="en-US" dirty="0"/>
              <a:t>Sample Footer Text</a:t>
            </a:r>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85976A96-D1F6-4A74-B023-FDE16753EDD7}" type="datetime1">
              <a:rPr lang="en-US" smtClean="0"/>
              <a:t>7/13/2025</a:t>
            </a:fld>
            <a:endParaRPr lang="en-US" dirty="0"/>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425884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FD1C4689-B28D-4D3C-8B05-9ABB967E2A3E}" type="datetime1">
              <a:rPr lang="en-US" smtClean="0"/>
              <a:t>7/13/2025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3485881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3" r:id="rId39"/>
    <p:sldLayoutId id="2147483844" r:id="rId40"/>
    <p:sldLayoutId id="2147483845" r:id="rId41"/>
    <p:sldLayoutId id="2147483846" r:id="rId42"/>
    <p:sldLayoutId id="2147483847" r:id="rId43"/>
    <p:sldLayoutId id="2147483848" r:id="rId44"/>
    <p:sldLayoutId id="2147483849" r:id="rId45"/>
    <p:sldLayoutId id="2147483850" r:id="rId46"/>
    <p:sldLayoutId id="2147483851" r:id="rId47"/>
    <p:sldLayoutId id="2147483852" r:id="rId48"/>
    <p:sldLayoutId id="2147483853" r:id="rId49"/>
    <p:sldLayoutId id="2147483854" r:id="rId50"/>
    <p:sldLayoutId id="2147483855"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BEFE-5DB5-FBD6-FA75-E58A0AA40336}"/>
              </a:ext>
            </a:extLst>
          </p:cNvPr>
          <p:cNvSpPr>
            <a:spLocks noGrp="1"/>
          </p:cNvSpPr>
          <p:nvPr>
            <p:ph type="ctrTitle"/>
          </p:nvPr>
        </p:nvSpPr>
        <p:spPr>
          <a:xfrm>
            <a:off x="612648" y="502920"/>
            <a:ext cx="5852160" cy="2953512"/>
          </a:xfrm>
        </p:spPr>
        <p:txBody>
          <a:bodyPr anchor="t">
            <a:normAutofit/>
          </a:bodyPr>
          <a:lstStyle/>
          <a:p>
            <a:r>
              <a:rPr lang="en-US" sz="3800" dirty="0"/>
              <a:t>An Examination of Male/Female Roles and Relationships in the Diaspora compared to Traditional African Culture</a:t>
            </a:r>
          </a:p>
        </p:txBody>
      </p:sp>
      <p:sp>
        <p:nvSpPr>
          <p:cNvPr id="3" name="Subtitle 2">
            <a:extLst>
              <a:ext uri="{FF2B5EF4-FFF2-40B4-BE49-F238E27FC236}">
                <a16:creationId xmlns:a16="http://schemas.microsoft.com/office/drawing/2014/main" id="{3A4B0B61-05E6-271C-7455-9249AA53B05E}"/>
              </a:ext>
            </a:extLst>
          </p:cNvPr>
          <p:cNvSpPr>
            <a:spLocks noGrp="1"/>
          </p:cNvSpPr>
          <p:nvPr>
            <p:ph type="subTitle" idx="1"/>
          </p:nvPr>
        </p:nvSpPr>
        <p:spPr>
          <a:xfrm>
            <a:off x="612648" y="3810000"/>
            <a:ext cx="4654296" cy="2857500"/>
          </a:xfrm>
        </p:spPr>
        <p:txBody>
          <a:bodyPr anchor="ctr">
            <a:normAutofit fontScale="77500" lnSpcReduction="20000"/>
          </a:bodyPr>
          <a:lstStyle/>
          <a:p>
            <a:endParaRPr lang="en-US" b="1" dirty="0"/>
          </a:p>
          <a:p>
            <a:endParaRPr lang="en-US" b="1" dirty="0"/>
          </a:p>
          <a:p>
            <a:r>
              <a:rPr lang="en-US" sz="2400" b="1" dirty="0"/>
              <a:t>Presented by Mrs. Nakia Hinkle-Jawara</a:t>
            </a:r>
          </a:p>
          <a:p>
            <a:r>
              <a:rPr lang="en-US" sz="2400" dirty="0"/>
              <a:t>Bachelor of Science- Loyola University Chicago- Social Work/Psychology; African American Studies- Minor</a:t>
            </a:r>
          </a:p>
          <a:p>
            <a:r>
              <a:rPr lang="en-US" sz="2400" dirty="0"/>
              <a:t>Master of Arts in Teaching- Freed Hardeman University</a:t>
            </a:r>
          </a:p>
          <a:p>
            <a:endParaRPr lang="en-US" dirty="0"/>
          </a:p>
          <a:p>
            <a:endParaRPr lang="en-US" dirty="0"/>
          </a:p>
          <a:p>
            <a:endParaRPr lang="en-US" dirty="0"/>
          </a:p>
        </p:txBody>
      </p:sp>
      <p:sp>
        <p:nvSpPr>
          <p:cNvPr id="10" name="Picture Placeholder 3">
            <a:extLst>
              <a:ext uri="{FF2B5EF4-FFF2-40B4-BE49-F238E27FC236}">
                <a16:creationId xmlns:a16="http://schemas.microsoft.com/office/drawing/2014/main" id="{2EE03F00-5CED-26CB-71D9-058753052FDC}"/>
              </a:ext>
            </a:extLst>
          </p:cNvPr>
          <p:cNvSpPr>
            <a:spLocks noGrp="1"/>
          </p:cNvSpPr>
          <p:nvPr>
            <p:ph type="pic" sz="quarter" idx="13"/>
          </p:nvPr>
        </p:nvSpPr>
        <p:spPr>
          <a:xfrm>
            <a:off x="7534656" y="0"/>
            <a:ext cx="4654296" cy="6858000"/>
          </a:xfrm>
        </p:spPr>
        <p:txBody>
          <a:bodyPr/>
          <a:lstStyle/>
          <a:p>
            <a:endParaRPr lang="en-US"/>
          </a:p>
        </p:txBody>
      </p:sp>
    </p:spTree>
    <p:extLst>
      <p:ext uri="{BB962C8B-B14F-4D97-AF65-F5344CB8AC3E}">
        <p14:creationId xmlns:p14="http://schemas.microsoft.com/office/powerpoint/2010/main" val="1035281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5905-35C6-A7CA-C1E3-A3F9A963638F}"/>
              </a:ext>
            </a:extLst>
          </p:cNvPr>
          <p:cNvSpPr>
            <a:spLocks noGrp="1"/>
          </p:cNvSpPr>
          <p:nvPr>
            <p:ph type="title"/>
          </p:nvPr>
        </p:nvSpPr>
        <p:spPr>
          <a:xfrm>
            <a:off x="658368" y="2103120"/>
            <a:ext cx="3666744" cy="3992880"/>
          </a:xfrm>
        </p:spPr>
        <p:txBody>
          <a:bodyPr>
            <a:normAutofit fontScale="90000"/>
          </a:bodyPr>
          <a:lstStyle/>
          <a:p>
            <a:r>
              <a:rPr lang="en-US" dirty="0"/>
              <a:t>3 Factors that led to the changes of the Male/ female roles in Africa and the Diaspora </a:t>
            </a:r>
          </a:p>
        </p:txBody>
      </p:sp>
      <p:sp>
        <p:nvSpPr>
          <p:cNvPr id="3" name="Content Placeholder 2">
            <a:extLst>
              <a:ext uri="{FF2B5EF4-FFF2-40B4-BE49-F238E27FC236}">
                <a16:creationId xmlns:a16="http://schemas.microsoft.com/office/drawing/2014/main" id="{1CA9E592-A3A8-A72F-33F1-A3D055137889}"/>
              </a:ext>
            </a:extLst>
          </p:cNvPr>
          <p:cNvSpPr>
            <a:spLocks noGrp="1"/>
          </p:cNvSpPr>
          <p:nvPr>
            <p:ph sz="quarter" idx="13"/>
          </p:nvPr>
        </p:nvSpPr>
        <p:spPr>
          <a:xfrm>
            <a:off x="6057702" y="877824"/>
            <a:ext cx="5509458" cy="5688076"/>
          </a:xfrm>
        </p:spPr>
        <p:txBody>
          <a:bodyPr>
            <a:normAutofit/>
          </a:bodyPr>
          <a:lstStyle/>
          <a:p>
            <a:r>
              <a:rPr lang="en-US" b="1" dirty="0"/>
              <a:t>Colonization has existed in Africa </a:t>
            </a:r>
            <a:r>
              <a:rPr lang="en-US" dirty="0"/>
              <a:t>and created an unequal distribution of wealth and the exploitation of Africa’s resources and thereby affected relationships.</a:t>
            </a:r>
          </a:p>
          <a:p>
            <a:r>
              <a:rPr lang="en-US" b="1" dirty="0"/>
              <a:t>Slavery in the Diaspora </a:t>
            </a:r>
            <a:r>
              <a:rPr lang="en-US" dirty="0"/>
              <a:t>completely ripped apart male female relationships.  Black Women were seen as sexual objects only and breeders.  Men were used as studs and worked to death. Many of our men who resisted were killed right away or forced into horrible punishments.</a:t>
            </a:r>
          </a:p>
          <a:p>
            <a:r>
              <a:rPr lang="en-US" dirty="0"/>
              <a:t> </a:t>
            </a:r>
            <a:r>
              <a:rPr lang="en-US" b="1" dirty="0"/>
              <a:t>Globalization</a:t>
            </a:r>
            <a:r>
              <a:rPr lang="en-US" dirty="0"/>
              <a:t> is affecting all of us in that we no longer see our own cultures as important. </a:t>
            </a:r>
          </a:p>
          <a:p>
            <a:endParaRPr lang="en-US" dirty="0"/>
          </a:p>
        </p:txBody>
      </p:sp>
    </p:spTree>
    <p:extLst>
      <p:ext uri="{BB962C8B-B14F-4D97-AF65-F5344CB8AC3E}">
        <p14:creationId xmlns:p14="http://schemas.microsoft.com/office/powerpoint/2010/main" val="1564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988B-FEB2-0715-6993-AB67DD866787}"/>
              </a:ext>
            </a:extLst>
          </p:cNvPr>
          <p:cNvSpPr>
            <a:spLocks noGrp="1"/>
          </p:cNvSpPr>
          <p:nvPr>
            <p:ph type="title"/>
          </p:nvPr>
        </p:nvSpPr>
        <p:spPr>
          <a:xfrm>
            <a:off x="612648" y="640080"/>
            <a:ext cx="3081528" cy="4014216"/>
          </a:xfrm>
        </p:spPr>
        <p:txBody>
          <a:bodyPr anchor="t">
            <a:normAutofit/>
          </a:bodyPr>
          <a:lstStyle/>
          <a:p>
            <a:r>
              <a:rPr lang="en-US" dirty="0"/>
              <a:t>Lasting Impact Now and for the Future</a:t>
            </a:r>
          </a:p>
        </p:txBody>
      </p:sp>
      <p:graphicFrame>
        <p:nvGraphicFramePr>
          <p:cNvPr id="5" name="Content Placeholder 2">
            <a:extLst>
              <a:ext uri="{FF2B5EF4-FFF2-40B4-BE49-F238E27FC236}">
                <a16:creationId xmlns:a16="http://schemas.microsoft.com/office/drawing/2014/main" id="{B1BE3F46-31D6-5CDA-6DFB-A6D31B4B3F0F}"/>
              </a:ext>
            </a:extLst>
          </p:cNvPr>
          <p:cNvGraphicFramePr>
            <a:graphicFrameLocks noGrp="1"/>
          </p:cNvGraphicFramePr>
          <p:nvPr>
            <p:ph sz="quarter" idx="13"/>
            <p:extLst>
              <p:ext uri="{D42A27DB-BD31-4B8C-83A1-F6EECF244321}">
                <p14:modId xmlns:p14="http://schemas.microsoft.com/office/powerpoint/2010/main" val="2380959278"/>
              </p:ext>
            </p:extLst>
          </p:nvPr>
        </p:nvGraphicFramePr>
        <p:xfrm>
          <a:off x="4892040" y="640081"/>
          <a:ext cx="6675120"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46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34C3-B471-DE27-E0DE-CED88FE54653}"/>
              </a:ext>
            </a:extLst>
          </p:cNvPr>
          <p:cNvSpPr>
            <a:spLocks noGrp="1"/>
          </p:cNvSpPr>
          <p:nvPr>
            <p:ph type="title"/>
          </p:nvPr>
        </p:nvSpPr>
        <p:spPr>
          <a:xfrm>
            <a:off x="8165592" y="502920"/>
            <a:ext cx="3401568" cy="1444752"/>
          </a:xfrm>
        </p:spPr>
        <p:txBody>
          <a:bodyPr anchor="b">
            <a:normAutofit/>
          </a:bodyPr>
          <a:lstStyle/>
          <a:p>
            <a:r>
              <a:rPr lang="en-US" dirty="0"/>
              <a:t>Objective</a:t>
            </a:r>
          </a:p>
        </p:txBody>
      </p:sp>
      <p:pic>
        <p:nvPicPr>
          <p:cNvPr id="5" name="Picture 4" descr="hand holding ball">
            <a:extLst>
              <a:ext uri="{FF2B5EF4-FFF2-40B4-BE49-F238E27FC236}">
                <a16:creationId xmlns:a16="http://schemas.microsoft.com/office/drawing/2014/main" id="{F2BEC79C-E832-66C6-5937-315FC701E5D5}"/>
              </a:ext>
            </a:extLst>
          </p:cNvPr>
          <p:cNvPicPr>
            <a:picLocks noChangeAspect="1"/>
          </p:cNvPicPr>
          <p:nvPr/>
        </p:nvPicPr>
        <p:blipFill>
          <a:blip r:embed="rId2"/>
          <a:srcRect l="16011" r="12258"/>
          <a:stretch>
            <a:fillRect/>
          </a:stretch>
        </p:blipFill>
        <p:spPr>
          <a:xfrm>
            <a:off x="115866" y="-1"/>
            <a:ext cx="7397496" cy="6857999"/>
          </a:xfrm>
          <a:prstGeom prst="rect">
            <a:avLst/>
          </a:prstGeom>
          <a:noFill/>
        </p:spPr>
      </p:pic>
      <p:sp>
        <p:nvSpPr>
          <p:cNvPr id="3" name="Content Placeholder 2">
            <a:extLst>
              <a:ext uri="{FF2B5EF4-FFF2-40B4-BE49-F238E27FC236}">
                <a16:creationId xmlns:a16="http://schemas.microsoft.com/office/drawing/2014/main" id="{9DF4B200-072E-E6A4-1EB4-8180E7223E4E}"/>
              </a:ext>
            </a:extLst>
          </p:cNvPr>
          <p:cNvSpPr>
            <a:spLocks noGrp="1"/>
          </p:cNvSpPr>
          <p:nvPr>
            <p:ph sz="quarter" idx="14"/>
          </p:nvPr>
        </p:nvSpPr>
        <p:spPr>
          <a:xfrm>
            <a:off x="8165592" y="2084832"/>
            <a:ext cx="3401568" cy="4169664"/>
          </a:xfrm>
        </p:spPr>
        <p:txBody>
          <a:bodyPr>
            <a:normAutofit/>
          </a:bodyPr>
          <a:lstStyle/>
          <a:p>
            <a:pPr marL="0" indent="0">
              <a:buNone/>
            </a:pPr>
            <a:r>
              <a:rPr lang="en-US" dirty="0"/>
              <a:t>This presentation will not approach the topic of discussion as Africa vs the Diaspora, but rather a comparison of common changing values across cultures.  We will look at similarities and differences to determine how we can move forward as we make connections to bridge the gap between Africa and her scattered descendants worldwide.</a:t>
            </a:r>
          </a:p>
        </p:txBody>
      </p:sp>
    </p:spTree>
    <p:extLst>
      <p:ext uri="{BB962C8B-B14F-4D97-AF65-F5344CB8AC3E}">
        <p14:creationId xmlns:p14="http://schemas.microsoft.com/office/powerpoint/2010/main" val="241405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EE3E-CFD6-1168-FE67-464359F74018}"/>
              </a:ext>
            </a:extLst>
          </p:cNvPr>
          <p:cNvSpPr>
            <a:spLocks noGrp="1"/>
          </p:cNvSpPr>
          <p:nvPr>
            <p:ph type="title"/>
          </p:nvPr>
        </p:nvSpPr>
        <p:spPr>
          <a:xfrm>
            <a:off x="658368" y="2103120"/>
            <a:ext cx="3666744" cy="2624328"/>
          </a:xfrm>
        </p:spPr>
        <p:txBody>
          <a:bodyPr anchor="ctr">
            <a:normAutofit/>
          </a:bodyPr>
          <a:lstStyle/>
          <a:p>
            <a:r>
              <a:rPr lang="en-US" dirty="0"/>
              <a:t>Then and Now</a:t>
            </a:r>
          </a:p>
        </p:txBody>
      </p:sp>
      <p:sp>
        <p:nvSpPr>
          <p:cNvPr id="4" name="Content Placeholder 3">
            <a:extLst>
              <a:ext uri="{FF2B5EF4-FFF2-40B4-BE49-F238E27FC236}">
                <a16:creationId xmlns:a16="http://schemas.microsoft.com/office/drawing/2014/main" id="{9AD6BE00-91FA-51D5-AEA2-407EAC2AB9A7}"/>
              </a:ext>
            </a:extLst>
          </p:cNvPr>
          <p:cNvSpPr>
            <a:spLocks noGrp="1"/>
          </p:cNvSpPr>
          <p:nvPr>
            <p:ph sz="quarter" idx="13"/>
          </p:nvPr>
        </p:nvSpPr>
        <p:spPr>
          <a:xfrm>
            <a:off x="6057702" y="877824"/>
            <a:ext cx="5509458" cy="5726176"/>
          </a:xfrm>
        </p:spPr>
        <p:txBody>
          <a:bodyPr anchor="ctr">
            <a:normAutofit/>
          </a:bodyPr>
          <a:lstStyle/>
          <a:p>
            <a:r>
              <a:rPr lang="en-US" dirty="0"/>
              <a:t>We will discuss changes we see in the Diaspora, and on the African continent as it relates to relationships,  marriage, and traditional male/female roles.</a:t>
            </a:r>
          </a:p>
          <a:p>
            <a:pPr marL="0" indent="0">
              <a:buNone/>
            </a:pPr>
            <a:r>
              <a:rPr lang="en-US" dirty="0"/>
              <a:t>2. The Black African diaspora in the Americas consists of those of us who are descendants of fore parents who were enslaved or free in the Americas which consists of North America- Canada, the United States, Mexico, Central America, The Caribbean islands, and South America.</a:t>
            </a:r>
          </a:p>
        </p:txBody>
      </p:sp>
    </p:spTree>
    <p:extLst>
      <p:ext uri="{BB962C8B-B14F-4D97-AF65-F5344CB8AC3E}">
        <p14:creationId xmlns:p14="http://schemas.microsoft.com/office/powerpoint/2010/main" val="400630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4FED-977C-841E-FA01-65B089EE790F}"/>
              </a:ext>
            </a:extLst>
          </p:cNvPr>
          <p:cNvSpPr>
            <a:spLocks noGrp="1"/>
          </p:cNvSpPr>
          <p:nvPr>
            <p:ph type="title"/>
          </p:nvPr>
        </p:nvSpPr>
        <p:spPr>
          <a:xfrm>
            <a:off x="612648" y="502920"/>
            <a:ext cx="3401568" cy="1444752"/>
          </a:xfrm>
        </p:spPr>
        <p:txBody>
          <a:bodyPr anchor="b">
            <a:normAutofit/>
          </a:bodyPr>
          <a:lstStyle/>
          <a:p>
            <a:r>
              <a:rPr lang="en-US" dirty="0"/>
              <a:t>Defining the African Diaspora</a:t>
            </a:r>
          </a:p>
        </p:txBody>
      </p:sp>
      <p:sp>
        <p:nvSpPr>
          <p:cNvPr id="3" name="Content Placeholder 2">
            <a:extLst>
              <a:ext uri="{FF2B5EF4-FFF2-40B4-BE49-F238E27FC236}">
                <a16:creationId xmlns:a16="http://schemas.microsoft.com/office/drawing/2014/main" id="{25660FA9-0F41-587B-13AC-A3DC3E929D8B}"/>
              </a:ext>
            </a:extLst>
          </p:cNvPr>
          <p:cNvSpPr>
            <a:spLocks noGrp="1"/>
          </p:cNvSpPr>
          <p:nvPr>
            <p:ph sz="quarter" idx="14"/>
          </p:nvPr>
        </p:nvSpPr>
        <p:spPr>
          <a:xfrm>
            <a:off x="612648" y="2084832"/>
            <a:ext cx="3401568" cy="4430268"/>
          </a:xfrm>
        </p:spPr>
        <p:txBody>
          <a:bodyPr>
            <a:normAutofit lnSpcReduction="10000"/>
          </a:bodyPr>
          <a:lstStyle/>
          <a:p>
            <a:pPr marL="0" indent="0">
              <a:buNone/>
            </a:pPr>
            <a:r>
              <a:rPr lang="en-US" dirty="0"/>
              <a:t>1. The African Diaspora consists of all African descendants living anywhere on Earth that left Africa at some point in time.</a:t>
            </a:r>
          </a:p>
          <a:p>
            <a:pPr marL="0" indent="0">
              <a:buNone/>
            </a:pPr>
            <a:r>
              <a:rPr lang="en-US" dirty="0"/>
              <a:t>2.  For the sake of this discussion, we will specifically on the Diaspora that descend from those who were forcibly taken away during the Middle Passage or Trans Atlantic slave trade and how aspects of our cultures evolved in the places where our ancestors landed.</a:t>
            </a:r>
          </a:p>
        </p:txBody>
      </p:sp>
      <p:pic>
        <p:nvPicPr>
          <p:cNvPr id="5" name="Picture 4" descr="People playing instruments">
            <a:extLst>
              <a:ext uri="{FF2B5EF4-FFF2-40B4-BE49-F238E27FC236}">
                <a16:creationId xmlns:a16="http://schemas.microsoft.com/office/drawing/2014/main" id="{AE58D0C5-AEBD-9913-55C1-1537F15F9B4C}"/>
              </a:ext>
            </a:extLst>
          </p:cNvPr>
          <p:cNvPicPr>
            <a:picLocks noChangeAspect="1"/>
          </p:cNvPicPr>
          <p:nvPr/>
        </p:nvPicPr>
        <p:blipFill>
          <a:blip r:embed="rId2"/>
          <a:srcRect l="20207" r="9072" b="-1"/>
          <a:stretch>
            <a:fillRect/>
          </a:stretch>
        </p:blipFill>
        <p:spPr>
          <a:xfrm>
            <a:off x="4802819" y="10"/>
            <a:ext cx="7265819" cy="6857990"/>
          </a:xfrm>
          <a:prstGeom prst="rect">
            <a:avLst/>
          </a:prstGeom>
          <a:noFill/>
        </p:spPr>
      </p:pic>
    </p:spTree>
    <p:extLst>
      <p:ext uri="{BB962C8B-B14F-4D97-AF65-F5344CB8AC3E}">
        <p14:creationId xmlns:p14="http://schemas.microsoft.com/office/powerpoint/2010/main" val="119205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D310-CF4B-2C24-FF85-CD9F659FB129}"/>
              </a:ext>
            </a:extLst>
          </p:cNvPr>
          <p:cNvSpPr>
            <a:spLocks noGrp="1"/>
          </p:cNvSpPr>
          <p:nvPr>
            <p:ph type="title"/>
          </p:nvPr>
        </p:nvSpPr>
        <p:spPr>
          <a:xfrm>
            <a:off x="8165592" y="241300"/>
            <a:ext cx="3401568" cy="1706372"/>
          </a:xfrm>
        </p:spPr>
        <p:txBody>
          <a:bodyPr anchor="b">
            <a:normAutofit fontScale="90000"/>
          </a:bodyPr>
          <a:lstStyle/>
          <a:p>
            <a:r>
              <a:rPr lang="en-US" dirty="0"/>
              <a:t>Events that disrupted our traditional culture of relationships</a:t>
            </a:r>
          </a:p>
        </p:txBody>
      </p:sp>
      <p:pic>
        <p:nvPicPr>
          <p:cNvPr id="12" name="Picture 11">
            <a:extLst>
              <a:ext uri="{FF2B5EF4-FFF2-40B4-BE49-F238E27FC236}">
                <a16:creationId xmlns:a16="http://schemas.microsoft.com/office/drawing/2014/main" id="{C4CD6470-258A-F640-C046-583C985C2E54}"/>
              </a:ext>
            </a:extLst>
          </p:cNvPr>
          <p:cNvPicPr>
            <a:picLocks noChangeAspect="1"/>
          </p:cNvPicPr>
          <p:nvPr/>
        </p:nvPicPr>
        <p:blipFill>
          <a:blip r:embed="rId2"/>
          <a:srcRect l="22228" r="17097"/>
          <a:stretch>
            <a:fillRect/>
          </a:stretch>
        </p:blipFill>
        <p:spPr>
          <a:xfrm>
            <a:off x="115866" y="-1"/>
            <a:ext cx="7397496" cy="6857999"/>
          </a:xfrm>
          <a:prstGeom prst="rect">
            <a:avLst/>
          </a:prstGeom>
          <a:noFill/>
        </p:spPr>
      </p:pic>
      <p:sp>
        <p:nvSpPr>
          <p:cNvPr id="13" name="Content Placeholder 3">
            <a:extLst>
              <a:ext uri="{FF2B5EF4-FFF2-40B4-BE49-F238E27FC236}">
                <a16:creationId xmlns:a16="http://schemas.microsoft.com/office/drawing/2014/main" id="{345ED234-6DCB-EBFE-EE62-B4E101A76ABB}"/>
              </a:ext>
            </a:extLst>
          </p:cNvPr>
          <p:cNvSpPr>
            <a:spLocks noGrp="1"/>
          </p:cNvSpPr>
          <p:nvPr>
            <p:ph sz="quarter" idx="14"/>
          </p:nvPr>
        </p:nvSpPr>
        <p:spPr>
          <a:xfrm>
            <a:off x="8165592" y="2084832"/>
            <a:ext cx="3401568" cy="4531868"/>
          </a:xfrm>
        </p:spPr>
        <p:txBody>
          <a:bodyPr/>
          <a:lstStyle/>
          <a:p>
            <a:pPr marL="0" indent="0">
              <a:buNone/>
            </a:pPr>
            <a:r>
              <a:rPr lang="en-US" dirty="0"/>
              <a:t>1. Colonization</a:t>
            </a:r>
          </a:p>
          <a:p>
            <a:pPr marL="0" indent="0">
              <a:buNone/>
            </a:pPr>
            <a:r>
              <a:rPr lang="en-US" dirty="0"/>
              <a:t>2. Slavery and the slave trade</a:t>
            </a:r>
          </a:p>
          <a:p>
            <a:pPr marL="0" indent="0">
              <a:buNone/>
            </a:pPr>
            <a:r>
              <a:rPr lang="en-US" dirty="0"/>
              <a:t>3. Religions that came from outside of us</a:t>
            </a:r>
          </a:p>
          <a:p>
            <a:pPr marL="342900" indent="-342900">
              <a:buAutoNum type="arabicPeriod" startAt="4"/>
            </a:pPr>
            <a:r>
              <a:rPr lang="en-US" dirty="0"/>
              <a:t>Jim Crow and other racist discriminatory systems in place</a:t>
            </a:r>
          </a:p>
          <a:p>
            <a:pPr marL="0" indent="0">
              <a:buNone/>
            </a:pPr>
            <a:r>
              <a:rPr lang="en-US" dirty="0"/>
              <a:t>5. Integration</a:t>
            </a:r>
          </a:p>
          <a:p>
            <a:pPr marL="0" indent="0">
              <a:buNone/>
            </a:pPr>
            <a:r>
              <a:rPr lang="en-US" dirty="0"/>
              <a:t>6. Multiculturalism</a:t>
            </a:r>
          </a:p>
          <a:p>
            <a:pPr marL="0" indent="0">
              <a:buNone/>
            </a:pPr>
            <a:r>
              <a:rPr lang="en-US" dirty="0"/>
              <a:t>7.  Globalization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5720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5406-FB0B-E612-3993-191DA7A63894}"/>
              </a:ext>
            </a:extLst>
          </p:cNvPr>
          <p:cNvSpPr>
            <a:spLocks noGrp="1"/>
          </p:cNvSpPr>
          <p:nvPr>
            <p:ph type="title"/>
          </p:nvPr>
        </p:nvSpPr>
        <p:spPr>
          <a:xfrm>
            <a:off x="658368" y="2103120"/>
            <a:ext cx="3666744" cy="2624328"/>
          </a:xfrm>
        </p:spPr>
        <p:txBody>
          <a:bodyPr anchor="ctr">
            <a:normAutofit/>
          </a:bodyPr>
          <a:lstStyle/>
          <a:p>
            <a:r>
              <a:rPr lang="en-US" dirty="0"/>
              <a:t>Traditional African core family values </a:t>
            </a:r>
          </a:p>
        </p:txBody>
      </p:sp>
      <p:sp>
        <p:nvSpPr>
          <p:cNvPr id="4" name="Content Placeholder 3">
            <a:extLst>
              <a:ext uri="{FF2B5EF4-FFF2-40B4-BE49-F238E27FC236}">
                <a16:creationId xmlns:a16="http://schemas.microsoft.com/office/drawing/2014/main" id="{5242DF35-5519-8BB5-99B1-795E7EF83E9D}"/>
              </a:ext>
            </a:extLst>
          </p:cNvPr>
          <p:cNvSpPr>
            <a:spLocks noGrp="1"/>
          </p:cNvSpPr>
          <p:nvPr>
            <p:ph sz="quarter" idx="13"/>
          </p:nvPr>
        </p:nvSpPr>
        <p:spPr>
          <a:xfrm>
            <a:off x="6057702" y="877824"/>
            <a:ext cx="5509458" cy="5700776"/>
          </a:xfrm>
        </p:spPr>
        <p:txBody>
          <a:bodyPr anchor="ctr">
            <a:normAutofit fontScale="85000" lnSpcReduction="20000"/>
          </a:bodyPr>
          <a:lstStyle/>
          <a:p>
            <a:r>
              <a:rPr lang="en-US" sz="1900" dirty="0"/>
              <a:t>Importance of extended family and community</a:t>
            </a:r>
          </a:p>
          <a:p>
            <a:r>
              <a:rPr lang="en-US" sz="1900" dirty="0"/>
              <a:t>Respect for Elders</a:t>
            </a:r>
          </a:p>
          <a:p>
            <a:r>
              <a:rPr lang="en-US" sz="1900" dirty="0"/>
              <a:t>Dominant Male presence and family head </a:t>
            </a:r>
          </a:p>
          <a:p>
            <a:r>
              <a:rPr lang="en-US" sz="1900" dirty="0"/>
              <a:t>Clearly defined roles for male and female</a:t>
            </a:r>
          </a:p>
          <a:p>
            <a:r>
              <a:rPr lang="en-US" sz="1900" dirty="0"/>
              <a:t>Rights of Passage into manhood and womanhood</a:t>
            </a:r>
          </a:p>
          <a:p>
            <a:r>
              <a:rPr lang="en-US" sz="1900" dirty="0"/>
              <a:t>Marriage is an important aspect of traditional life</a:t>
            </a:r>
          </a:p>
          <a:p>
            <a:r>
              <a:rPr lang="en-US" sz="1900" dirty="0"/>
              <a:t>Marriage marks the bringing of families together</a:t>
            </a:r>
          </a:p>
          <a:p>
            <a:r>
              <a:rPr lang="en-US" sz="1900" dirty="0"/>
              <a:t>Marry within one’s own tribe</a:t>
            </a:r>
          </a:p>
          <a:p>
            <a:r>
              <a:rPr lang="en-US" sz="1900" dirty="0"/>
              <a:t>Often a dowry is paid as a bride price</a:t>
            </a:r>
          </a:p>
          <a:p>
            <a:r>
              <a:rPr lang="en-US" sz="1900" dirty="0"/>
              <a:t>Men are expected to provide for the women and children</a:t>
            </a:r>
          </a:p>
          <a:p>
            <a:r>
              <a:rPr lang="en-US" sz="1900" dirty="0"/>
              <a:t>Big families are valued and represent wealth and prosperity</a:t>
            </a:r>
          </a:p>
          <a:p>
            <a:r>
              <a:rPr lang="en-US" sz="1900" dirty="0"/>
              <a:t>Fertility is highly prized</a:t>
            </a:r>
          </a:p>
          <a:p>
            <a:r>
              <a:rPr lang="en-US" sz="1900" dirty="0"/>
              <a:t>Polygamy is often accepted and valued because it leaves no women alone.  All women are accounted for in terms of having a mate and being provided for.</a:t>
            </a:r>
          </a:p>
        </p:txBody>
      </p:sp>
    </p:spTree>
    <p:extLst>
      <p:ext uri="{BB962C8B-B14F-4D97-AF65-F5344CB8AC3E}">
        <p14:creationId xmlns:p14="http://schemas.microsoft.com/office/powerpoint/2010/main" val="359307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A1B0-406C-DBBC-CF6E-C5D72C5EED46}"/>
              </a:ext>
            </a:extLst>
          </p:cNvPr>
          <p:cNvSpPr>
            <a:spLocks noGrp="1"/>
          </p:cNvSpPr>
          <p:nvPr>
            <p:ph type="title"/>
          </p:nvPr>
        </p:nvSpPr>
        <p:spPr>
          <a:xfrm>
            <a:off x="658368" y="2103120"/>
            <a:ext cx="3666744" cy="3510280"/>
          </a:xfrm>
        </p:spPr>
        <p:txBody>
          <a:bodyPr>
            <a:normAutofit/>
          </a:bodyPr>
          <a:lstStyle/>
          <a:p>
            <a:r>
              <a:rPr lang="en-US" dirty="0"/>
              <a:t>Core values of Black Culture in the Diaspora (Then)</a:t>
            </a:r>
          </a:p>
        </p:txBody>
      </p:sp>
      <p:sp>
        <p:nvSpPr>
          <p:cNvPr id="3" name="Content Placeholder 2">
            <a:extLst>
              <a:ext uri="{FF2B5EF4-FFF2-40B4-BE49-F238E27FC236}">
                <a16:creationId xmlns:a16="http://schemas.microsoft.com/office/drawing/2014/main" id="{03627F14-C76B-A3CA-3EAF-63D3166E3422}"/>
              </a:ext>
            </a:extLst>
          </p:cNvPr>
          <p:cNvSpPr>
            <a:spLocks noGrp="1"/>
          </p:cNvSpPr>
          <p:nvPr>
            <p:ph sz="quarter" idx="13"/>
          </p:nvPr>
        </p:nvSpPr>
        <p:spPr>
          <a:xfrm>
            <a:off x="5245100" y="355600"/>
            <a:ext cx="6322060" cy="6172200"/>
          </a:xfrm>
        </p:spPr>
        <p:txBody>
          <a:bodyPr>
            <a:normAutofit fontScale="77500" lnSpcReduction="20000"/>
          </a:bodyPr>
          <a:lstStyle/>
          <a:p>
            <a:r>
              <a:rPr lang="en-US" dirty="0"/>
              <a:t>Importance of extended family and community</a:t>
            </a:r>
          </a:p>
          <a:p>
            <a:r>
              <a:rPr lang="en-US" dirty="0"/>
              <a:t>Respect for Elders</a:t>
            </a:r>
          </a:p>
          <a:p>
            <a:r>
              <a:rPr lang="en-US" dirty="0"/>
              <a:t>Dominant Male presence, but if he’s absent a Dominant Female exists</a:t>
            </a:r>
          </a:p>
          <a:p>
            <a:r>
              <a:rPr lang="en-US" dirty="0"/>
              <a:t>Clearly defined roles for male and female but may change if the need arises.</a:t>
            </a:r>
          </a:p>
          <a:p>
            <a:r>
              <a:rPr lang="en-US" dirty="0"/>
              <a:t>Rights of passage may include a talk with a parent or grandparent or older person</a:t>
            </a:r>
          </a:p>
          <a:p>
            <a:r>
              <a:rPr lang="en-US" dirty="0"/>
              <a:t>Marriage is an important aspect of traditional life</a:t>
            </a:r>
          </a:p>
          <a:p>
            <a:r>
              <a:rPr lang="en-US" dirty="0"/>
              <a:t>Marriage marks the bringing of families together, but in laws often are  more distant</a:t>
            </a:r>
          </a:p>
          <a:p>
            <a:r>
              <a:rPr lang="en-US" dirty="0"/>
              <a:t>Marry within the known community or marry into any good family</a:t>
            </a:r>
          </a:p>
          <a:p>
            <a:r>
              <a:rPr lang="en-US" dirty="0"/>
              <a:t>Men are expected to provide for the women and children, but women are most likely expected to help out in some way</a:t>
            </a:r>
          </a:p>
          <a:p>
            <a:r>
              <a:rPr lang="en-US" dirty="0"/>
              <a:t>Big families are valued but typically seen as a burden- more mouths to feed.</a:t>
            </a:r>
          </a:p>
          <a:p>
            <a:r>
              <a:rPr lang="en-US" dirty="0"/>
              <a:t>Monogamy is the ideal and preferred. Although many affairs and liaisons exist off record.</a:t>
            </a:r>
          </a:p>
          <a:p>
            <a:pPr marL="0" indent="0">
              <a:buNone/>
            </a:pPr>
            <a:r>
              <a:rPr lang="en-US" dirty="0"/>
              <a:t> </a:t>
            </a:r>
          </a:p>
        </p:txBody>
      </p:sp>
    </p:spTree>
    <p:extLst>
      <p:ext uri="{BB962C8B-B14F-4D97-AF65-F5344CB8AC3E}">
        <p14:creationId xmlns:p14="http://schemas.microsoft.com/office/powerpoint/2010/main" val="88807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C095-58D7-0C6F-A111-84BEB57B9D21}"/>
              </a:ext>
            </a:extLst>
          </p:cNvPr>
          <p:cNvSpPr>
            <a:spLocks noGrp="1"/>
          </p:cNvSpPr>
          <p:nvPr>
            <p:ph type="title"/>
          </p:nvPr>
        </p:nvSpPr>
        <p:spPr/>
        <p:txBody>
          <a:bodyPr>
            <a:normAutofit fontScale="90000"/>
          </a:bodyPr>
          <a:lstStyle/>
          <a:p>
            <a:r>
              <a:rPr lang="en-US" dirty="0"/>
              <a:t>Present day changing values (Now) in Africa</a:t>
            </a:r>
          </a:p>
        </p:txBody>
      </p:sp>
      <p:sp>
        <p:nvSpPr>
          <p:cNvPr id="3" name="Content Placeholder 2">
            <a:extLst>
              <a:ext uri="{FF2B5EF4-FFF2-40B4-BE49-F238E27FC236}">
                <a16:creationId xmlns:a16="http://schemas.microsoft.com/office/drawing/2014/main" id="{C270FBD2-21D8-5F45-965B-C21EE26BBAB5}"/>
              </a:ext>
            </a:extLst>
          </p:cNvPr>
          <p:cNvSpPr>
            <a:spLocks noGrp="1"/>
          </p:cNvSpPr>
          <p:nvPr>
            <p:ph sz="quarter" idx="13"/>
          </p:nvPr>
        </p:nvSpPr>
        <p:spPr>
          <a:xfrm>
            <a:off x="6057702" y="355600"/>
            <a:ext cx="5509458" cy="5624576"/>
          </a:xfrm>
        </p:spPr>
        <p:txBody>
          <a:bodyPr>
            <a:normAutofit fontScale="55000" lnSpcReduction="20000"/>
          </a:bodyPr>
          <a:lstStyle/>
          <a:p>
            <a:r>
              <a:rPr lang="en-US" sz="2900" b="1" dirty="0"/>
              <a:t> Less important to marry within one’s tribe</a:t>
            </a:r>
          </a:p>
          <a:p>
            <a:r>
              <a:rPr lang="en-US" sz="2900" b="1" dirty="0"/>
              <a:t>Paying a dowry is not practiced by everyone anymore</a:t>
            </a:r>
          </a:p>
          <a:p>
            <a:r>
              <a:rPr lang="en-US" sz="2900" b="1" dirty="0"/>
              <a:t>Relocation and emigration out of one’s home country and community.</a:t>
            </a:r>
          </a:p>
          <a:p>
            <a:r>
              <a:rPr lang="en-US" sz="2900" b="1" dirty="0"/>
              <a:t>Support of family is through financial means, not as much physical</a:t>
            </a:r>
          </a:p>
          <a:p>
            <a:r>
              <a:rPr lang="en-US" sz="2900" b="1" dirty="0"/>
              <a:t>Women becoming more educated</a:t>
            </a:r>
          </a:p>
          <a:p>
            <a:r>
              <a:rPr lang="en-US" sz="2900" b="1" dirty="0"/>
              <a:t>Women working with their own income</a:t>
            </a:r>
          </a:p>
          <a:p>
            <a:r>
              <a:rPr lang="en-US" sz="2900" b="1" dirty="0"/>
              <a:t>Marrying outside of one’s culture and country</a:t>
            </a:r>
          </a:p>
          <a:p>
            <a:r>
              <a:rPr lang="en-US" sz="2900" b="1" dirty="0"/>
              <a:t>Use of birth control, thereby reducing birth rates</a:t>
            </a:r>
          </a:p>
          <a:p>
            <a:pPr>
              <a:buAutoNum type="arabicPeriod" startAt="9"/>
            </a:pPr>
            <a:r>
              <a:rPr lang="en-US" sz="2900" b="1" dirty="0"/>
              <a:t>Divorce becoming more common</a:t>
            </a:r>
          </a:p>
          <a:p>
            <a:pPr>
              <a:buAutoNum type="arabicPeriod" startAt="10"/>
            </a:pPr>
            <a:r>
              <a:rPr lang="en-US" sz="2900" b="1" dirty="0"/>
              <a:t>Younger people are staying single longer</a:t>
            </a:r>
          </a:p>
          <a:p>
            <a:pPr>
              <a:buAutoNum type="arabicPeriod" startAt="10"/>
            </a:pPr>
            <a:r>
              <a:rPr lang="en-US" sz="2900" b="1" dirty="0"/>
              <a:t>Some children are being born out of wedlock</a:t>
            </a:r>
          </a:p>
          <a:p>
            <a:pPr>
              <a:buAutoNum type="arabicPeriod" startAt="9"/>
            </a:pPr>
            <a:endParaRPr lang="en-US" dirty="0"/>
          </a:p>
          <a:p>
            <a:pPr marL="0" indent="0">
              <a:buNone/>
            </a:pPr>
            <a:br>
              <a:rPr lang="en-US" dirty="0"/>
            </a:br>
            <a:endParaRPr lang="en-US" dirty="0"/>
          </a:p>
        </p:txBody>
      </p:sp>
    </p:spTree>
    <p:extLst>
      <p:ext uri="{BB962C8B-B14F-4D97-AF65-F5344CB8AC3E}">
        <p14:creationId xmlns:p14="http://schemas.microsoft.com/office/powerpoint/2010/main" val="252371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7ED1-D488-6945-8D04-4CBB79B6B1CE}"/>
              </a:ext>
            </a:extLst>
          </p:cNvPr>
          <p:cNvSpPr>
            <a:spLocks noGrp="1"/>
          </p:cNvSpPr>
          <p:nvPr>
            <p:ph type="title"/>
          </p:nvPr>
        </p:nvSpPr>
        <p:spPr>
          <a:xfrm>
            <a:off x="658368" y="1447800"/>
            <a:ext cx="3666744" cy="3279648"/>
          </a:xfrm>
        </p:spPr>
        <p:txBody>
          <a:bodyPr>
            <a:normAutofit fontScale="90000"/>
          </a:bodyPr>
          <a:lstStyle/>
          <a:p>
            <a:r>
              <a:rPr lang="en-US" dirty="0"/>
              <a:t>Present day changing values in the Black Diaspora</a:t>
            </a:r>
          </a:p>
        </p:txBody>
      </p:sp>
      <p:sp>
        <p:nvSpPr>
          <p:cNvPr id="3" name="Content Placeholder 2">
            <a:extLst>
              <a:ext uri="{FF2B5EF4-FFF2-40B4-BE49-F238E27FC236}">
                <a16:creationId xmlns:a16="http://schemas.microsoft.com/office/drawing/2014/main" id="{BC45B008-DDFB-9CE1-6E55-C30756729F3D}"/>
              </a:ext>
            </a:extLst>
          </p:cNvPr>
          <p:cNvSpPr>
            <a:spLocks noGrp="1"/>
          </p:cNvSpPr>
          <p:nvPr>
            <p:ph sz="quarter" idx="13"/>
          </p:nvPr>
        </p:nvSpPr>
        <p:spPr>
          <a:xfrm>
            <a:off x="5537200" y="1066800"/>
            <a:ext cx="5892800" cy="4913376"/>
          </a:xfrm>
        </p:spPr>
        <p:txBody>
          <a:bodyPr>
            <a:normAutofit/>
          </a:bodyPr>
          <a:lstStyle/>
          <a:p>
            <a:r>
              <a:rPr lang="en-US" sz="1600" b="1" dirty="0"/>
              <a:t>Abandonment of the Traditional family roles</a:t>
            </a:r>
          </a:p>
          <a:p>
            <a:r>
              <a:rPr lang="en-US" sz="1600" b="1" dirty="0"/>
              <a:t>Embracing of Feminist ideals</a:t>
            </a:r>
          </a:p>
          <a:p>
            <a:r>
              <a:rPr lang="en-US" sz="1600" b="1" dirty="0"/>
              <a:t>Struggle to accept traditional roles of the man as the head of the family</a:t>
            </a:r>
          </a:p>
          <a:p>
            <a:r>
              <a:rPr lang="en-US" sz="1600" b="1" dirty="0"/>
              <a:t>Women becoming more educated and generating income</a:t>
            </a:r>
          </a:p>
          <a:p>
            <a:r>
              <a:rPr lang="en-US" sz="1600" b="1" dirty="0"/>
              <a:t>Lower birth rates- children seen as expensive or an obstacle to having a career</a:t>
            </a:r>
          </a:p>
          <a:p>
            <a:r>
              <a:rPr lang="en-US" sz="1600" b="1" dirty="0"/>
              <a:t>Men assuming less responsibilities because women are making money</a:t>
            </a:r>
          </a:p>
          <a:p>
            <a:r>
              <a:rPr lang="en-US" sz="1600" b="1" dirty="0"/>
              <a:t>Marriage has become monetized, and many people feel they cannot ”afford” to get married.</a:t>
            </a:r>
          </a:p>
          <a:p>
            <a:r>
              <a:rPr lang="en-US" sz="1600" b="1" dirty="0"/>
              <a:t>The single life is often glorified in popular culture as being less stressful and carefree.</a:t>
            </a:r>
          </a:p>
          <a:p>
            <a:endParaRPr lang="en-US" sz="16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9447013"/>
      </p:ext>
    </p:extLst>
  </p:cSld>
  <p:clrMapOvr>
    <a:masterClrMapping/>
  </p:clrMapOvr>
</p:sld>
</file>

<file path=ppt/theme/theme1.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docProps/app.xml><?xml version="1.0" encoding="utf-8"?>
<Properties xmlns="http://schemas.openxmlformats.org/officeDocument/2006/extended-properties" xmlns:vt="http://schemas.openxmlformats.org/officeDocument/2006/docPropsVTypes">
  <TotalTime>157</TotalTime>
  <Words>947</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Light</vt:lpstr>
      <vt:lpstr>Arial</vt:lpstr>
      <vt:lpstr>Chroma</vt:lpstr>
      <vt:lpstr>An Examination of Male/Female Roles and Relationships in the Diaspora compared to Traditional African Culture</vt:lpstr>
      <vt:lpstr>Objective</vt:lpstr>
      <vt:lpstr>Then and Now</vt:lpstr>
      <vt:lpstr>Defining the African Diaspora</vt:lpstr>
      <vt:lpstr>Events that disrupted our traditional culture of relationships</vt:lpstr>
      <vt:lpstr>Traditional African core family values </vt:lpstr>
      <vt:lpstr>Core values of Black Culture in the Diaspora (Then)</vt:lpstr>
      <vt:lpstr>Present day changing values (Now) in Africa</vt:lpstr>
      <vt:lpstr>Present day changing values in the Black Diaspora</vt:lpstr>
      <vt:lpstr>3 Factors that led to the changes of the Male/ female roles in Africa and the Diaspora </vt:lpstr>
      <vt:lpstr>Lasting Impact Now and for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Nakia Jawara</dc:creator>
  <cp:lastModifiedBy>Nakia Jawara</cp:lastModifiedBy>
  <cp:revision>2</cp:revision>
  <dcterms:created xsi:type="dcterms:W3CDTF">2025-07-13T16:08:39Z</dcterms:created>
  <dcterms:modified xsi:type="dcterms:W3CDTF">2025-07-13T19:27:31Z</dcterms:modified>
</cp:coreProperties>
</file>